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4"/>
  </p:notesMasterIdLst>
  <p:sldIdLst>
    <p:sldId id="757" r:id="rId2"/>
    <p:sldId id="761" r:id="rId3"/>
    <p:sldId id="762" r:id="rId4"/>
    <p:sldId id="773" r:id="rId5"/>
    <p:sldId id="760" r:id="rId6"/>
    <p:sldId id="763" r:id="rId7"/>
    <p:sldId id="766" r:id="rId8"/>
    <p:sldId id="774" r:id="rId9"/>
    <p:sldId id="775" r:id="rId10"/>
    <p:sldId id="783" r:id="rId11"/>
    <p:sldId id="784" r:id="rId12"/>
    <p:sldId id="768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03" charset="0"/>
        <a:ea typeface="ＭＳ Ｐゴシック" pitchFamily="-103" charset="-128"/>
        <a:cs typeface="ＭＳ Ｐゴシック" pitchFamily="-103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03" charset="0"/>
        <a:ea typeface="ＭＳ Ｐゴシック" pitchFamily="-103" charset="-128"/>
        <a:cs typeface="ＭＳ Ｐゴシック" pitchFamily="-103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03" charset="0"/>
        <a:ea typeface="ＭＳ Ｐゴシック" pitchFamily="-103" charset="-128"/>
        <a:cs typeface="ＭＳ Ｐゴシック" pitchFamily="-103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03" charset="0"/>
        <a:ea typeface="ＭＳ Ｐゴシック" pitchFamily="-103" charset="-128"/>
        <a:cs typeface="ＭＳ Ｐゴシック" pitchFamily="-103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03" charset="0"/>
        <a:ea typeface="ＭＳ Ｐゴシック" pitchFamily="-103" charset="-128"/>
        <a:cs typeface="ＭＳ Ｐゴシック" pitchFamily="-10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103" charset="0"/>
        <a:ea typeface="ＭＳ Ｐゴシック" pitchFamily="-103" charset="-128"/>
        <a:cs typeface="ＭＳ Ｐゴシック" pitchFamily="-103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103" charset="0"/>
        <a:ea typeface="ＭＳ Ｐゴシック" pitchFamily="-103" charset="-128"/>
        <a:cs typeface="ＭＳ Ｐゴシック" pitchFamily="-103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103" charset="0"/>
        <a:ea typeface="ＭＳ Ｐゴシック" pitchFamily="-103" charset="-128"/>
        <a:cs typeface="ＭＳ Ｐゴシック" pitchFamily="-103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103" charset="0"/>
        <a:ea typeface="ＭＳ Ｐゴシック" pitchFamily="-103" charset="-128"/>
        <a:cs typeface="ＭＳ Ｐゴシック" pitchFamily="-103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E73E2"/>
    <a:srgbClr val="0E82E2"/>
    <a:srgbClr val="09A2E7"/>
    <a:srgbClr val="66FFFF"/>
    <a:srgbClr val="F09828"/>
    <a:srgbClr val="99CCFF"/>
    <a:srgbClr val="FF9933"/>
    <a:srgbClr val="EB50EA"/>
    <a:srgbClr val="0000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06" autoAdjust="0"/>
    <p:restoredTop sz="85947" autoAdjust="0"/>
  </p:normalViewPr>
  <p:slideViewPr>
    <p:cSldViewPr>
      <p:cViewPr>
        <p:scale>
          <a:sx n="100" d="100"/>
          <a:sy n="100" d="100"/>
        </p:scale>
        <p:origin x="-1620" y="-288"/>
      </p:cViewPr>
      <p:guideLst>
        <p:guide orient="horz" pos="2160"/>
        <p:guide orient="horz" pos="528"/>
        <p:guide orient="horz" pos="624"/>
        <p:guide orient="horz" pos="4176"/>
        <p:guide pos="5472"/>
        <p:guide pos="28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190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5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5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5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25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5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fld id="{9A2E0047-33A5-D948-8685-E39AC3DE82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840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8EC445C4-8B83-C244-8C43-E8ACC1C4589B}" type="slidenum">
              <a:rPr lang="en-US"/>
              <a:pPr/>
              <a:t>1</a:t>
            </a:fld>
            <a:endParaRPr lang="en-US"/>
          </a:p>
        </p:txBody>
      </p:sp>
      <p:sp>
        <p:nvSpPr>
          <p:cNvPr id="26552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552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30" tIns="44865" rIns="89730" bIns="44865"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With respect to disclosure,</a:t>
            </a:r>
            <a:r>
              <a:rPr lang="en-US" baseline="0" dirty="0" smtClean="0">
                <a:cs typeface="+mn-cs"/>
              </a:rPr>
              <a:t> this study was funded entirely by the NIH with an SBIR grant to </a:t>
            </a:r>
            <a:r>
              <a:rPr lang="en-US" baseline="0" dirty="0" err="1" smtClean="0">
                <a:cs typeface="+mn-cs"/>
              </a:rPr>
              <a:t>KineMed</a:t>
            </a:r>
            <a:r>
              <a:rPr lang="en-US" baseline="0" dirty="0" smtClean="0">
                <a:cs typeface="+mn-cs"/>
              </a:rPr>
              <a:t>.  And also through the support of the NIH funded CLL Research </a:t>
            </a:r>
            <a:r>
              <a:rPr lang="en-US" baseline="0" dirty="0" err="1" smtClean="0">
                <a:cs typeface="+mn-cs"/>
              </a:rPr>
              <a:t>Consorium</a:t>
            </a:r>
            <a:r>
              <a:rPr lang="en-US" baseline="0" dirty="0" smtClean="0">
                <a:cs typeface="+mn-cs"/>
              </a:rPr>
              <a:t>.  This study started when I was an employee at </a:t>
            </a:r>
            <a:r>
              <a:rPr lang="en-US" baseline="0" dirty="0" err="1" smtClean="0">
                <a:cs typeface="+mn-cs"/>
              </a:rPr>
              <a:t>Kinemed</a:t>
            </a:r>
            <a:r>
              <a:rPr lang="en-US" baseline="0" dirty="0" smtClean="0">
                <a:cs typeface="+mn-cs"/>
              </a:rPr>
              <a:t> but I have not been an employee or consultant for there for over 5 years.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Through recursive partitioning and the regression tree method, we determined an optimal cut-point with this data set.  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Here’s a </a:t>
            </a:r>
            <a:r>
              <a:rPr lang="en-US" dirty="0" err="1" smtClean="0">
                <a:cs typeface="+mn-cs"/>
              </a:rPr>
              <a:t>kaplan</a:t>
            </a:r>
            <a:r>
              <a:rPr lang="en-US" dirty="0" smtClean="0">
                <a:cs typeface="+mn-cs"/>
              </a:rPr>
              <a:t> </a:t>
            </a:r>
            <a:r>
              <a:rPr lang="en-US" dirty="0" err="1" smtClean="0">
                <a:cs typeface="+mn-cs"/>
              </a:rPr>
              <a:t>meier</a:t>
            </a:r>
            <a:r>
              <a:rPr lang="en-US" dirty="0" smtClean="0">
                <a:cs typeface="+mn-cs"/>
              </a:rPr>
              <a:t> curve showing the </a:t>
            </a:r>
            <a:r>
              <a:rPr lang="en-US" dirty="0" err="1" smtClean="0">
                <a:cs typeface="+mn-cs"/>
              </a:rPr>
              <a:t>probabiliyt</a:t>
            </a:r>
            <a:r>
              <a:rPr lang="en-US" baseline="0" dirty="0" smtClean="0">
                <a:cs typeface="+mn-cs"/>
              </a:rPr>
              <a:t> </a:t>
            </a:r>
            <a:r>
              <a:rPr lang="en-US" baseline="0" smtClean="0">
                <a:cs typeface="+mn-cs"/>
              </a:rPr>
              <a:t>of treatment.  </a:t>
            </a:r>
            <a:endParaRPr lang="en-US" dirty="0" smtClean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65F638F1-BC64-5A41-8497-B955CDF32C4F}" type="slidenum">
              <a:rPr lang="en-US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DeFoiche</a:t>
            </a:r>
            <a:r>
              <a:rPr lang="en-US" dirty="0" smtClean="0"/>
              <a:t> and Van Gent (first </a:t>
            </a:r>
            <a:r>
              <a:rPr lang="en-US" dirty="0" err="1" smtClean="0"/>
              <a:t>authros</a:t>
            </a:r>
            <a:r>
              <a:rPr lang="en-US" dirty="0" smtClean="0"/>
              <a:t>)  (several </a:t>
            </a:r>
            <a:r>
              <a:rPr lang="en-US" dirty="0" err="1" smtClean="0"/>
              <a:t>european</a:t>
            </a:r>
            <a:r>
              <a:rPr lang="en-US" baseline="0" dirty="0" smtClean="0"/>
              <a:t> groups)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E0047-33A5-D948-8685-E39AC3DE82D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1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11CDCCBF-0300-904D-A9E7-18F7CE326757}" type="slidenum">
              <a:rPr lang="en-US"/>
              <a:pPr/>
              <a:t>3</a:t>
            </a:fld>
            <a:endParaRPr lang="en-US"/>
          </a:p>
        </p:txBody>
      </p:sp>
      <p:sp>
        <p:nvSpPr>
          <p:cNvPr id="267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7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cs typeface="+mn-cs"/>
              </a:rPr>
              <a:t>Immunolglobulin</a:t>
            </a:r>
            <a:r>
              <a:rPr lang="en-US" dirty="0" smtClean="0">
                <a:cs typeface="+mn-cs"/>
              </a:rPr>
              <a:t> heavy chain variable region mutation status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IWCLL/NCI </a:t>
            </a:r>
            <a:r>
              <a:rPr lang="en-US" dirty="0" err="1" smtClean="0">
                <a:cs typeface="+mn-cs"/>
              </a:rPr>
              <a:t>riteria</a:t>
            </a:r>
            <a:r>
              <a:rPr lang="en-US" dirty="0" smtClean="0">
                <a:cs typeface="+mn-cs"/>
              </a:rPr>
              <a:t>   International work group and NCI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Male/female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E0047-33A5-D948-8685-E39AC3DE82D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59AF0057-07B5-D443-AA6C-7D74293A2EE1}" type="slidenum">
              <a:rPr lang="en-US"/>
              <a:pPr/>
              <a:t>5</a:t>
            </a:fld>
            <a:endParaRPr lang="en-US"/>
          </a:p>
        </p:txBody>
      </p:sp>
      <p:sp>
        <p:nvSpPr>
          <p:cNvPr id="26613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13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30" tIns="44865" rIns="89730" bIns="44865"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We measure</a:t>
            </a:r>
            <a:r>
              <a:rPr lang="en-US" baseline="0" dirty="0" smtClean="0">
                <a:cs typeface="+mn-cs"/>
              </a:rPr>
              <a:t> CLL cell birth rate with stable isotope labeling with </a:t>
            </a:r>
            <a:r>
              <a:rPr lang="en-US" baseline="0" dirty="0" err="1" smtClean="0">
                <a:cs typeface="+mn-cs"/>
              </a:rPr>
              <a:t>deuterated</a:t>
            </a:r>
            <a:r>
              <a:rPr lang="en-US" baseline="0" dirty="0" smtClean="0">
                <a:cs typeface="+mn-cs"/>
              </a:rPr>
              <a:t> water.  Deuterium is a stable, non-radioactive isotope that patients take orally.  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We had 119 subjects enrolled,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FB825631-253D-FA41-8955-9BA9FC49DCA4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 almost 20 fold range in birth rates.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27E75630-5B32-3B47-B8A5-0A0D99FA5D14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EF0DA51B-ACE7-384C-8024-BD3A4EAA34B4}" type="slidenum">
              <a:rPr lang="en-US"/>
              <a:pPr/>
              <a:t>8</a:t>
            </a:fld>
            <a:endParaRPr lang="en-US"/>
          </a:p>
        </p:txBody>
      </p:sp>
      <p:sp>
        <p:nvSpPr>
          <p:cNvPr id="267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7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Two sided Wilcoxon rank sum test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During a median f/u of 4 years, we had 33 patients (34%) receive treatment.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4D8B1DAF-3DC9-3841-8BDB-A2FEB73902F5}" type="slidenum">
              <a:rPr lang="en-US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9" name="Text Box 24"/>
          <p:cNvSpPr txBox="1">
            <a:spLocks noChangeArrowheads="1"/>
          </p:cNvSpPr>
          <p:nvPr userDrawn="1"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20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3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Base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-14288" y="946150"/>
            <a:ext cx="9232901" cy="44450"/>
            <a:chOff x="-9" y="512"/>
            <a:chExt cx="5816" cy="28"/>
          </a:xfrm>
        </p:grpSpPr>
        <p:sp>
          <p:nvSpPr>
            <p:cNvPr id="6" name="Line 10"/>
            <p:cNvSpPr>
              <a:spLocks noChangeShapeType="1"/>
            </p:cNvSpPr>
            <p:nvPr/>
          </p:nvSpPr>
          <p:spPr bwMode="auto">
            <a:xfrm>
              <a:off x="202" y="540"/>
              <a:ext cx="5324" cy="0"/>
            </a:xfrm>
            <a:prstGeom prst="line">
              <a:avLst/>
            </a:prstGeom>
            <a:noFill/>
            <a:ln w="12700">
              <a:solidFill>
                <a:srgbClr val="9999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H="1">
              <a:off x="4752" y="51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>
              <a:off x="-9" y="528"/>
              <a:ext cx="5816" cy="0"/>
            </a:xfrm>
            <a:prstGeom prst="line">
              <a:avLst/>
            </a:prstGeom>
            <a:noFill/>
            <a:ln w="57150">
              <a:solidFill>
                <a:srgbClr val="98C8B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 flipH="1">
              <a:off x="2" y="512"/>
              <a:ext cx="57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" name="Line 14"/>
            <p:cNvSpPr>
              <a:spLocks noChangeShapeType="1"/>
            </p:cNvSpPr>
            <p:nvPr userDrawn="1"/>
          </p:nvSpPr>
          <p:spPr bwMode="auto">
            <a:xfrm>
              <a:off x="13" y="540"/>
              <a:ext cx="5758" cy="0"/>
            </a:xfrm>
            <a:prstGeom prst="line">
              <a:avLst/>
            </a:prstGeom>
            <a:noFill/>
            <a:ln w="12700">
              <a:solidFill>
                <a:srgbClr val="9999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9" name="Text Box 24"/>
          <p:cNvSpPr txBox="1">
            <a:spLocks noChangeArrowheads="1"/>
          </p:cNvSpPr>
          <p:nvPr userDrawn="1"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20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7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Base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1526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304800"/>
            <a:ext cx="63055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066800"/>
            <a:ext cx="42291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066800"/>
            <a:ext cx="42291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-14288" y="946150"/>
            <a:ext cx="9232901" cy="44450"/>
            <a:chOff x="-9" y="512"/>
            <a:chExt cx="5816" cy="28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202" y="540"/>
              <a:ext cx="5324" cy="0"/>
            </a:xfrm>
            <a:prstGeom prst="line">
              <a:avLst/>
            </a:prstGeom>
            <a:noFill/>
            <a:ln w="12700">
              <a:solidFill>
                <a:srgbClr val="9999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H="1">
              <a:off x="4752" y="51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>
              <a:off x="-9" y="528"/>
              <a:ext cx="5816" cy="0"/>
            </a:xfrm>
            <a:prstGeom prst="line">
              <a:avLst/>
            </a:prstGeom>
            <a:noFill/>
            <a:ln w="57150">
              <a:solidFill>
                <a:srgbClr val="98C8B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H="1">
              <a:off x="2" y="512"/>
              <a:ext cx="575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 userDrawn="1"/>
          </p:nvSpPr>
          <p:spPr bwMode="auto">
            <a:xfrm>
              <a:off x="13" y="540"/>
              <a:ext cx="5758" cy="0"/>
            </a:xfrm>
            <a:prstGeom prst="line">
              <a:avLst/>
            </a:prstGeom>
            <a:noFill/>
            <a:ln w="12700">
              <a:solidFill>
                <a:srgbClr val="9999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800"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2" name="Text Box 24"/>
          <p:cNvSpPr txBox="1">
            <a:spLocks noChangeArrowheads="1"/>
          </p:cNvSpPr>
          <p:nvPr userDrawn="1"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23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2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Base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8" name="Text Box 24"/>
          <p:cNvSpPr txBox="1">
            <a:spLocks noChangeArrowheads="1"/>
          </p:cNvSpPr>
          <p:nvPr userDrawn="1"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19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6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Base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solidFill>
                <a:schemeClr val="bg1"/>
              </a:solidFill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solidFill>
                <a:schemeClr val="bg1"/>
              </a:solidFill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solidFill>
                <a:schemeClr val="bg1"/>
              </a:solidFill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18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1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Base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0" name="Text Box 24"/>
          <p:cNvSpPr txBox="1">
            <a:spLocks noChangeArrowheads="1"/>
          </p:cNvSpPr>
          <p:nvPr userDrawn="1"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21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5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Base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0" name="Text Box 24"/>
          <p:cNvSpPr txBox="1">
            <a:spLocks noChangeArrowheads="1"/>
          </p:cNvSpPr>
          <p:nvPr userDrawn="1"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21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9" r:id="rId3" imgW="0" imgH="0" progId="PowerPoint.Show.8">
                  <p:embed/>
                </p:oleObj>
              </mc:Choice>
              <mc:Fallback>
                <p:oleObj r:id="rId3" imgW="0" imgH="0" progId="PowerPoint.Show.8">
                  <p:embed/>
                  <p:pic>
                    <p:nvPicPr>
                      <p:cNvPr id="0" name="Base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091" name="Text Box 3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6490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305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4909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0" y="647011"/>
            <a:ext cx="914400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649103" name="Text Box 15"/>
          <p:cNvSpPr txBox="1">
            <a:spLocks noChangeArrowheads="1"/>
          </p:cNvSpPr>
          <p:nvPr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2649112" name="Text Box 24"/>
          <p:cNvSpPr txBox="1">
            <a:spLocks noChangeArrowheads="1"/>
          </p:cNvSpPr>
          <p:nvPr userDrawn="1"/>
        </p:nvSpPr>
        <p:spPr bwMode="auto">
          <a:xfrm>
            <a:off x="733425" y="1882775"/>
            <a:ext cx="5035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800" i="1">
              <a:latin typeface="Times New Roman" charset="0"/>
              <a:ea typeface="ＭＳ Ｐゴシック" charset="0"/>
              <a:cs typeface="+mn-cs"/>
            </a:endParaRPr>
          </a:p>
        </p:txBody>
      </p:sp>
      <p:graphicFrame>
        <p:nvGraphicFramePr>
          <p:cNvPr id="1034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15" imgW="0" imgH="0" progId="PowerPoint.Show.8">
                  <p:embed/>
                </p:oleObj>
              </mc:Choice>
              <mc:Fallback>
                <p:oleObj r:id="rId15" imgW="0" imgH="0" progId="PowerPoint.Show.8">
                  <p:embed/>
                  <p:pic>
                    <p:nvPicPr>
                      <p:cNvPr id="0" name="Base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BBE0E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F09828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285750" indent="-285750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rgbClr val="F09828"/>
        </a:buClr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800100" indent="-228600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rgbClr val="F09828"/>
        </a:buClr>
        <a:buSzPct val="50000"/>
        <a:buFont typeface="Arial" panose="020B0604020202020204" pitchFamily="34" charset="0"/>
        <a:buChar char="–"/>
        <a:defRPr sz="2200" b="1">
          <a:solidFill>
            <a:schemeClr val="bg1"/>
          </a:solidFill>
          <a:latin typeface="+mn-lt"/>
          <a:ea typeface="Arial" charset="0"/>
          <a:cs typeface="+mn-cs"/>
        </a:defRPr>
      </a:lvl2pPr>
      <a:lvl3pPr marL="1371600" indent="-342900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rgbClr val="F09828"/>
        </a:buClr>
        <a:buSzPct val="50000"/>
        <a:buFont typeface="Arial" panose="020B0604020202020204" pitchFamily="34" charset="0"/>
        <a:buChar char="•"/>
        <a:defRPr sz="2000" b="1">
          <a:solidFill>
            <a:schemeClr val="bg1"/>
          </a:solidFill>
          <a:latin typeface="+mn-lt"/>
          <a:ea typeface="Arial" charset="0"/>
          <a:cs typeface="+mn-cs"/>
        </a:defRPr>
      </a:lvl3pPr>
      <a:lvl4pPr marL="1828800" indent="-342900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rgbClr val="F09828"/>
        </a:buClr>
        <a:buFont typeface="Arial" panose="020B0604020202020204" pitchFamily="34" charset="0"/>
        <a:buChar char="–"/>
        <a:defRPr sz="2000" b="1">
          <a:solidFill>
            <a:schemeClr val="bg1"/>
          </a:solidFill>
          <a:latin typeface="+mn-lt"/>
          <a:ea typeface="Arial" charset="0"/>
          <a:cs typeface="+mn-cs"/>
        </a:defRPr>
      </a:lvl4pPr>
      <a:lvl5pPr marL="2286000" indent="-342900" algn="l" rtl="0" eaLnBrk="0" fontAlgn="base" hangingPunct="0">
        <a:lnSpc>
          <a:spcPct val="85000"/>
        </a:lnSpc>
        <a:spcBef>
          <a:spcPct val="25000"/>
        </a:spcBef>
        <a:spcAft>
          <a:spcPct val="0"/>
        </a:spcAft>
        <a:buClr>
          <a:srgbClr val="F09828"/>
        </a:buClr>
        <a:buSzPct val="80000"/>
        <a:buFont typeface="Arial" panose="020B0604020202020204" pitchFamily="34" charset="0"/>
        <a:buChar char="–"/>
        <a:defRPr sz="2000" b="1">
          <a:solidFill>
            <a:schemeClr val="bg1"/>
          </a:solidFill>
          <a:latin typeface="+mn-lt"/>
          <a:ea typeface="Arial" charset="0"/>
          <a:cs typeface="+mn-cs"/>
        </a:defRPr>
      </a:lvl5pPr>
      <a:lvl6pPr marL="2743200" indent="-342900" algn="l" rtl="0" fontAlgn="base">
        <a:lnSpc>
          <a:spcPct val="85000"/>
        </a:lnSpc>
        <a:spcBef>
          <a:spcPct val="25000"/>
        </a:spcBef>
        <a:spcAft>
          <a:spcPct val="0"/>
        </a:spcAft>
        <a:buClr>
          <a:schemeClr val="tx1"/>
        </a:buClr>
        <a:buSzPct val="80000"/>
        <a:buFont typeface="Arial" charset="0"/>
        <a:buChar char="&gt;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3200400" indent="-342900" algn="l" rtl="0" fontAlgn="base">
        <a:lnSpc>
          <a:spcPct val="85000"/>
        </a:lnSpc>
        <a:spcBef>
          <a:spcPct val="25000"/>
        </a:spcBef>
        <a:spcAft>
          <a:spcPct val="0"/>
        </a:spcAft>
        <a:buClr>
          <a:schemeClr val="tx1"/>
        </a:buClr>
        <a:buSzPct val="80000"/>
        <a:buFont typeface="Arial" charset="0"/>
        <a:buChar char="&gt;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657600" indent="-342900" algn="l" rtl="0" fontAlgn="base">
        <a:lnSpc>
          <a:spcPct val="85000"/>
        </a:lnSpc>
        <a:spcBef>
          <a:spcPct val="25000"/>
        </a:spcBef>
        <a:spcAft>
          <a:spcPct val="0"/>
        </a:spcAft>
        <a:buClr>
          <a:schemeClr val="tx1"/>
        </a:buClr>
        <a:buSzPct val="80000"/>
        <a:buFont typeface="Arial" charset="0"/>
        <a:buChar char="&gt;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4114800" indent="-342900" algn="l" rtl="0" fontAlgn="base">
        <a:lnSpc>
          <a:spcPct val="85000"/>
        </a:lnSpc>
        <a:spcBef>
          <a:spcPct val="25000"/>
        </a:spcBef>
        <a:spcAft>
          <a:spcPct val="0"/>
        </a:spcAft>
        <a:buClr>
          <a:schemeClr val="tx1"/>
        </a:buClr>
        <a:buSzPct val="80000"/>
        <a:buFont typeface="Arial" charset="0"/>
        <a:buChar char="&gt;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210" name="Text Box 2"/>
          <p:cNvSpPr txBox="1">
            <a:spLocks noChangeArrowheads="1"/>
          </p:cNvSpPr>
          <p:nvPr/>
        </p:nvSpPr>
        <p:spPr bwMode="auto">
          <a:xfrm>
            <a:off x="457200" y="663476"/>
            <a:ext cx="8229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3600" b="1" dirty="0">
                <a:solidFill>
                  <a:srgbClr val="F09828"/>
                </a:solidFill>
                <a:latin typeface="Arial" charset="0"/>
                <a:ea typeface="ＭＳ Ｐゴシック" charset="0"/>
                <a:cs typeface="+mn-cs"/>
              </a:rPr>
              <a:t>Kinetic Measurement of Leukemia-Cell Proliferation Rate by Deuterium Labeling Predicts Time to Initial </a:t>
            </a:r>
            <a:r>
              <a:rPr lang="en-US" sz="3600" b="1" dirty="0" smtClean="0">
                <a:solidFill>
                  <a:srgbClr val="F09828"/>
                </a:solidFill>
                <a:latin typeface="Arial" charset="0"/>
                <a:ea typeface="ＭＳ Ｐゴシック" charset="0"/>
                <a:cs typeface="+mn-cs"/>
              </a:rPr>
              <a:t>Treatment</a:t>
            </a:r>
            <a:endParaRPr lang="en-US" sz="3600" b="1" dirty="0">
              <a:solidFill>
                <a:srgbClr val="F09828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0400" y="33528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Abstract 829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4419600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Murphy EJ, </a:t>
            </a:r>
            <a:r>
              <a:rPr lang="en-US" sz="2000" b="1" dirty="0" err="1" smtClean="0">
                <a:solidFill>
                  <a:schemeClr val="bg1"/>
                </a:solidFill>
              </a:rPr>
              <a:t>Neuberg</a:t>
            </a:r>
            <a:r>
              <a:rPr lang="en-US" sz="2000" b="1" dirty="0" smtClean="0">
                <a:solidFill>
                  <a:schemeClr val="bg1"/>
                </a:solidFill>
              </a:rPr>
              <a:t> D, Rai KR, </a:t>
            </a:r>
            <a:r>
              <a:rPr lang="en-US" sz="2000" b="1" dirty="0" err="1" smtClean="0">
                <a:solidFill>
                  <a:schemeClr val="bg1"/>
                </a:solidFill>
              </a:rPr>
              <a:t>Rassenti</a:t>
            </a:r>
            <a:r>
              <a:rPr lang="en-US" sz="2000" b="1" dirty="0" smtClean="0">
                <a:solidFill>
                  <a:schemeClr val="bg1"/>
                </a:solidFill>
              </a:rPr>
              <a:t> L, </a:t>
            </a:r>
            <a:r>
              <a:rPr lang="en-US" sz="2000" b="1" dirty="0" err="1" smtClean="0">
                <a:solidFill>
                  <a:schemeClr val="bg1"/>
                </a:solidFill>
              </a:rPr>
              <a:t>Emson</a:t>
            </a:r>
            <a:r>
              <a:rPr lang="en-US" sz="2000" b="1" dirty="0" smtClean="0">
                <a:solidFill>
                  <a:schemeClr val="bg1"/>
                </a:solidFill>
              </a:rPr>
              <a:t> C, Li K, Kay NE, </a:t>
            </a:r>
            <a:r>
              <a:rPr lang="en-US" sz="2000" b="1" dirty="0" err="1" smtClean="0">
                <a:solidFill>
                  <a:schemeClr val="bg1"/>
                </a:solidFill>
              </a:rPr>
              <a:t>Wierda</a:t>
            </a:r>
            <a:r>
              <a:rPr lang="en-US" sz="2000" b="1" dirty="0" smtClean="0">
                <a:solidFill>
                  <a:schemeClr val="bg1"/>
                </a:solidFill>
              </a:rPr>
              <a:t> WG, Hayes GM, Brown JR, Byrd JC, </a:t>
            </a:r>
            <a:r>
              <a:rPr lang="en-US" sz="2000" b="1" dirty="0" err="1" smtClean="0">
                <a:solidFill>
                  <a:schemeClr val="bg1"/>
                </a:solidFill>
              </a:rPr>
              <a:t>McConnel</a:t>
            </a:r>
            <a:r>
              <a:rPr lang="en-US" sz="2000" b="1" dirty="0" smtClean="0">
                <a:solidFill>
                  <a:schemeClr val="bg1"/>
                </a:solidFill>
              </a:rPr>
              <a:t> C, Barrientos JC,  </a:t>
            </a:r>
            <a:r>
              <a:rPr lang="en-US" sz="2000" b="1" dirty="0" err="1" smtClean="0">
                <a:solidFill>
                  <a:schemeClr val="bg1"/>
                </a:solidFill>
              </a:rPr>
              <a:t>Redd</a:t>
            </a:r>
            <a:r>
              <a:rPr lang="en-US" sz="2000" b="1" dirty="0" smtClean="0">
                <a:solidFill>
                  <a:schemeClr val="bg1"/>
                </a:solidFill>
              </a:rPr>
              <a:t> RA, Turner S, Busch R, Greaves A, </a:t>
            </a:r>
            <a:r>
              <a:rPr lang="en-US" sz="2000" b="1" dirty="0" err="1" smtClean="0">
                <a:solidFill>
                  <a:schemeClr val="bg1"/>
                </a:solidFill>
              </a:rPr>
              <a:t>Hellerstein</a:t>
            </a:r>
            <a:r>
              <a:rPr lang="en-US" sz="2000" b="1" dirty="0" smtClean="0">
                <a:solidFill>
                  <a:schemeClr val="bg1"/>
                </a:solidFill>
              </a:rPr>
              <a:t>  M, </a:t>
            </a:r>
            <a:r>
              <a:rPr lang="en-US" sz="2000" b="1" dirty="0" err="1" smtClean="0">
                <a:solidFill>
                  <a:schemeClr val="bg1"/>
                </a:solidFill>
              </a:rPr>
              <a:t>Chiorazzi</a:t>
            </a:r>
            <a:r>
              <a:rPr lang="en-US" sz="2000" b="1" dirty="0" smtClean="0">
                <a:solidFill>
                  <a:schemeClr val="bg1"/>
                </a:solidFill>
              </a:rPr>
              <a:t> N, </a:t>
            </a:r>
            <a:r>
              <a:rPr lang="en-US" sz="2000" b="1" dirty="0" err="1" smtClean="0">
                <a:solidFill>
                  <a:schemeClr val="bg1"/>
                </a:solidFill>
              </a:rPr>
              <a:t>Kipps</a:t>
            </a:r>
            <a:r>
              <a:rPr lang="en-US" sz="2000" b="1" dirty="0" smtClean="0">
                <a:solidFill>
                  <a:schemeClr val="bg1"/>
                </a:solidFill>
              </a:rPr>
              <a:t> TJ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731837"/>
            <a:ext cx="7848600" cy="4111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Birth Rate </a:t>
            </a:r>
            <a:r>
              <a:rPr lang="en-US" dirty="0" err="1" smtClean="0"/>
              <a:t>vsTime</a:t>
            </a:r>
            <a:r>
              <a:rPr lang="en-US" dirty="0" smtClean="0"/>
              <a:t> </a:t>
            </a:r>
            <a:r>
              <a:rPr lang="en-US" dirty="0" smtClean="0"/>
              <a:t>to Initial Therapy</a:t>
            </a:r>
          </a:p>
        </p:txBody>
      </p:sp>
      <p:sp>
        <p:nvSpPr>
          <p:cNvPr id="39938" name="TextBox 5"/>
          <p:cNvSpPr txBox="1">
            <a:spLocks noChangeArrowheads="1"/>
          </p:cNvSpPr>
          <p:nvPr/>
        </p:nvSpPr>
        <p:spPr bwMode="auto">
          <a:xfrm>
            <a:off x="990600" y="1524000"/>
            <a:ext cx="32400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Birth Rate </a:t>
            </a:r>
            <a:r>
              <a:rPr lang="en-US" sz="1800" b="1" dirty="0" smtClean="0">
                <a:solidFill>
                  <a:schemeClr val="bg1"/>
                </a:solidFill>
              </a:rPr>
              <a:t>&gt;0.35</a:t>
            </a:r>
            <a:r>
              <a:rPr lang="en-US" sz="1800" b="1" dirty="0">
                <a:solidFill>
                  <a:schemeClr val="bg1"/>
                </a:solidFill>
              </a:rPr>
              <a:t>% per day </a:t>
            </a:r>
            <a:r>
              <a:rPr lang="en-US" sz="1800" b="1" baseline="30000" dirty="0">
                <a:solidFill>
                  <a:schemeClr val="bg1"/>
                </a:solidFill>
              </a:rPr>
              <a:t>1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39939" name="TextBox 6"/>
          <p:cNvSpPr txBox="1">
            <a:spLocks noChangeArrowheads="1"/>
          </p:cNvSpPr>
          <p:nvPr/>
        </p:nvSpPr>
        <p:spPr bwMode="auto">
          <a:xfrm>
            <a:off x="5410200" y="1524000"/>
            <a:ext cx="3121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Birth Rate </a:t>
            </a:r>
            <a:r>
              <a:rPr lang="en-US" sz="1800" b="1" dirty="0" smtClean="0">
                <a:solidFill>
                  <a:schemeClr val="bg1"/>
                </a:solidFill>
              </a:rPr>
              <a:t>&gt;0.49</a:t>
            </a:r>
            <a:r>
              <a:rPr lang="en-US" sz="1800" b="1" dirty="0">
                <a:solidFill>
                  <a:schemeClr val="bg1"/>
                </a:solidFill>
              </a:rPr>
              <a:t>% per day</a:t>
            </a:r>
          </a:p>
        </p:txBody>
      </p:sp>
      <p:sp>
        <p:nvSpPr>
          <p:cNvPr id="39940" name="TextBox 7"/>
          <p:cNvSpPr txBox="1">
            <a:spLocks noChangeArrowheads="1"/>
          </p:cNvSpPr>
          <p:nvPr/>
        </p:nvSpPr>
        <p:spPr bwMode="auto">
          <a:xfrm>
            <a:off x="360091" y="6044204"/>
            <a:ext cx="40595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1. </a:t>
            </a:r>
            <a:r>
              <a:rPr lang="en-US" dirty="0" err="1" smtClean="0">
                <a:solidFill>
                  <a:schemeClr val="bg1"/>
                </a:solidFill>
              </a:rPr>
              <a:t>Messmer</a:t>
            </a:r>
            <a:r>
              <a:rPr lang="en-US" dirty="0" smtClean="0">
                <a:solidFill>
                  <a:schemeClr val="bg1"/>
                </a:solidFill>
              </a:rPr>
              <a:t> BT, et al. </a:t>
            </a:r>
            <a:r>
              <a:rPr lang="en-US" i="1" dirty="0" smtClean="0">
                <a:solidFill>
                  <a:schemeClr val="bg1"/>
                </a:solidFill>
              </a:rPr>
              <a:t>J </a:t>
            </a:r>
            <a:r>
              <a:rPr lang="en-US" i="1" dirty="0" err="1" smtClean="0">
                <a:solidFill>
                  <a:schemeClr val="bg1"/>
                </a:solidFill>
              </a:rPr>
              <a:t>Clin</a:t>
            </a:r>
            <a:r>
              <a:rPr lang="en-US" i="1" dirty="0" smtClean="0">
                <a:solidFill>
                  <a:schemeClr val="bg1"/>
                </a:solidFill>
              </a:rPr>
              <a:t> Invest.</a:t>
            </a:r>
            <a:r>
              <a:rPr lang="en-US" dirty="0" smtClean="0">
                <a:solidFill>
                  <a:schemeClr val="bg1"/>
                </a:solidFill>
              </a:rPr>
              <a:t> 2005;115(3):755-764.</a:t>
            </a:r>
          </a:p>
        </p:txBody>
      </p:sp>
      <p:sp>
        <p:nvSpPr>
          <p:cNvPr id="39943" name="TextBox 2"/>
          <p:cNvSpPr txBox="1">
            <a:spLocks noChangeArrowheads="1"/>
          </p:cNvSpPr>
          <p:nvPr/>
        </p:nvSpPr>
        <p:spPr bwMode="auto">
          <a:xfrm>
            <a:off x="2209799" y="3684233"/>
            <a:ext cx="886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 smtClean="0">
                <a:solidFill>
                  <a:srgbClr val="66FFFF"/>
                </a:solidFill>
              </a:rPr>
              <a:t>&gt;0.35</a:t>
            </a:r>
            <a:r>
              <a:rPr lang="en-US" sz="1600" b="1" dirty="0">
                <a:solidFill>
                  <a:srgbClr val="66FFFF"/>
                </a:solidFill>
              </a:rPr>
              <a:t>%</a:t>
            </a:r>
          </a:p>
        </p:txBody>
      </p:sp>
      <p:sp>
        <p:nvSpPr>
          <p:cNvPr id="39944" name="TextBox 9"/>
          <p:cNvSpPr txBox="1">
            <a:spLocks noChangeArrowheads="1"/>
          </p:cNvSpPr>
          <p:nvPr/>
        </p:nvSpPr>
        <p:spPr bwMode="auto">
          <a:xfrm>
            <a:off x="6248400" y="3886200"/>
            <a:ext cx="886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 smtClean="0">
                <a:solidFill>
                  <a:srgbClr val="66FFFF"/>
                </a:solidFill>
              </a:rPr>
              <a:t>&gt;0.49</a:t>
            </a:r>
            <a:r>
              <a:rPr lang="en-US" sz="1600" b="1" dirty="0">
                <a:solidFill>
                  <a:srgbClr val="66FFFF"/>
                </a:solidFill>
              </a:rPr>
              <a:t>%</a:t>
            </a:r>
          </a:p>
        </p:txBody>
      </p:sp>
      <p:sp>
        <p:nvSpPr>
          <p:cNvPr id="39945" name="TextBox 10"/>
          <p:cNvSpPr txBox="1">
            <a:spLocks noChangeArrowheads="1"/>
          </p:cNvSpPr>
          <p:nvPr/>
        </p:nvSpPr>
        <p:spPr bwMode="auto">
          <a:xfrm>
            <a:off x="3276600" y="2514600"/>
            <a:ext cx="8787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≤0.35</a:t>
            </a:r>
            <a:r>
              <a:rPr lang="en-US" sz="1600" b="1" dirty="0">
                <a:solidFill>
                  <a:srgbClr val="FFFF00"/>
                </a:solidFill>
              </a:rPr>
              <a:t>%</a:t>
            </a:r>
          </a:p>
        </p:txBody>
      </p:sp>
      <p:sp>
        <p:nvSpPr>
          <p:cNvPr id="39946" name="TextBox 11"/>
          <p:cNvSpPr txBox="1">
            <a:spLocks noChangeArrowheads="1"/>
          </p:cNvSpPr>
          <p:nvPr/>
        </p:nvSpPr>
        <p:spPr bwMode="auto">
          <a:xfrm>
            <a:off x="7696200" y="2514600"/>
            <a:ext cx="8787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≤0.49</a:t>
            </a:r>
            <a:r>
              <a:rPr lang="en-US" sz="1600" b="1" dirty="0">
                <a:solidFill>
                  <a:srgbClr val="FFFF00"/>
                </a:solidFill>
              </a:rPr>
              <a:t>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873" y="6426927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728659" y="5373402"/>
            <a:ext cx="228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728659" y="5507567"/>
            <a:ext cx="228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141460" y="5445732"/>
            <a:ext cx="2743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5132751" y="5580714"/>
            <a:ext cx="2743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8349207" y="2133600"/>
            <a:ext cx="6751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P</a:t>
            </a:r>
            <a:r>
              <a:rPr lang="en-US" b="1" dirty="0" smtClean="0">
                <a:solidFill>
                  <a:schemeClr val="bg1"/>
                </a:solidFill>
              </a:rPr>
              <a:t>&lt;.001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4017987" y="2168436"/>
            <a:ext cx="59022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P</a:t>
            </a:r>
            <a:r>
              <a:rPr lang="en-US" b="1" dirty="0" smtClean="0">
                <a:solidFill>
                  <a:schemeClr val="bg1"/>
                </a:solidFill>
              </a:rPr>
              <a:t>&lt;.00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22" name="TextBox 2"/>
          <p:cNvSpPr txBox="1">
            <a:spLocks noChangeArrowheads="1"/>
          </p:cNvSpPr>
          <p:nvPr/>
        </p:nvSpPr>
        <p:spPr bwMode="auto">
          <a:xfrm rot="16200000">
            <a:off x="-285953" y="3367144"/>
            <a:ext cx="14863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TTT Probability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TextBox 2"/>
          <p:cNvSpPr txBox="1">
            <a:spLocks noChangeArrowheads="1"/>
          </p:cNvSpPr>
          <p:nvPr/>
        </p:nvSpPr>
        <p:spPr bwMode="auto">
          <a:xfrm rot="16200000">
            <a:off x="4150525" y="3380207"/>
            <a:ext cx="14863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TTT Probability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Box 2"/>
          <p:cNvSpPr txBox="1">
            <a:spLocks noChangeArrowheads="1"/>
          </p:cNvSpPr>
          <p:nvPr/>
        </p:nvSpPr>
        <p:spPr bwMode="auto">
          <a:xfrm>
            <a:off x="2432873" y="4959747"/>
            <a:ext cx="6637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Years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"/>
          <p:cNvSpPr txBox="1">
            <a:spLocks noChangeArrowheads="1"/>
          </p:cNvSpPr>
          <p:nvPr/>
        </p:nvSpPr>
        <p:spPr bwMode="auto">
          <a:xfrm>
            <a:off x="6844190" y="4911636"/>
            <a:ext cx="6637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Years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8491" y="2116182"/>
            <a:ext cx="58496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1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0.8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0.6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0.4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0.2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0.0 –</a:t>
            </a:r>
          </a:p>
          <a:p>
            <a:pPr algn="r">
              <a:lnSpc>
                <a:spcPct val="240000"/>
              </a:lnSpc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76800" y="2116182"/>
            <a:ext cx="58496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1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0.8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0.6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0.4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0.2 –</a:t>
            </a:r>
          </a:p>
          <a:p>
            <a:pPr algn="r">
              <a:lnSpc>
                <a:spcPct val="24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0.0 –</a:t>
            </a:r>
          </a:p>
          <a:p>
            <a:pPr algn="r">
              <a:lnSpc>
                <a:spcPct val="240000"/>
              </a:lnSpc>
            </a:pP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933993" y="2419308"/>
            <a:ext cx="0" cy="231380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/>
          <p:cNvCxnSpPr/>
          <p:nvPr/>
        </p:nvCxnSpPr>
        <p:spPr bwMode="auto">
          <a:xfrm rot="5400000">
            <a:off x="2720994" y="2932176"/>
            <a:ext cx="0" cy="35844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rot="5400000">
            <a:off x="7158626" y="2936530"/>
            <a:ext cx="0" cy="35844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927643" y="4758551"/>
            <a:ext cx="4184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0         1          2         3          4         5          6         7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57949" y="4744269"/>
            <a:ext cx="4184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0         1          2         3          4         5          6         7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5366658" y="2425094"/>
            <a:ext cx="0" cy="231380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44232" y="5061719"/>
            <a:ext cx="489367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Number at risk</a:t>
            </a:r>
          </a:p>
          <a:p>
            <a:r>
              <a:rPr lang="en-US" sz="1050" b="1" dirty="0" smtClean="0">
                <a:solidFill>
                  <a:schemeClr val="bg1"/>
                </a:solidFill>
                <a:latin typeface="Arial"/>
                <a:cs typeface="Arial"/>
              </a:rPr>
              <a:t>≤0.35%         54         50         45          38         23          14          8</a:t>
            </a:r>
          </a:p>
          <a:p>
            <a:r>
              <a:rPr lang="en-US" sz="1050" b="1" dirty="0" smtClean="0">
                <a:solidFill>
                  <a:schemeClr val="bg1"/>
                </a:solidFill>
                <a:latin typeface="Arial"/>
                <a:cs typeface="Arial"/>
              </a:rPr>
              <a:t>&gt;0.35%         43         32         26          22         10           4              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72000" y="5137919"/>
            <a:ext cx="489367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Number at risk</a:t>
            </a:r>
          </a:p>
          <a:p>
            <a:r>
              <a:rPr lang="en-US" sz="1050" b="1" dirty="0" smtClean="0">
                <a:solidFill>
                  <a:schemeClr val="bg1"/>
                </a:solidFill>
                <a:latin typeface="Arial"/>
                <a:cs typeface="Arial"/>
              </a:rPr>
              <a:t>≤0.49%         70         </a:t>
            </a:r>
            <a:r>
              <a:rPr lang="en-US" sz="1050" b="1" dirty="0">
                <a:solidFill>
                  <a:schemeClr val="bg1"/>
                </a:solidFill>
                <a:latin typeface="Arial"/>
                <a:cs typeface="Arial"/>
              </a:rPr>
              <a:t>7</a:t>
            </a:r>
            <a:r>
              <a:rPr lang="en-US" sz="1050" b="1" dirty="0" smtClean="0">
                <a:solidFill>
                  <a:schemeClr val="bg1"/>
                </a:solidFill>
                <a:latin typeface="Arial"/>
                <a:cs typeface="Arial"/>
              </a:rPr>
              <a:t>0         62          53         29         17          8</a:t>
            </a:r>
          </a:p>
          <a:p>
            <a:r>
              <a:rPr lang="en-US" sz="1050" b="1" dirty="0" smtClean="0">
                <a:solidFill>
                  <a:schemeClr val="bg1"/>
                </a:solidFill>
                <a:latin typeface="Arial"/>
                <a:cs typeface="Arial"/>
              </a:rPr>
              <a:t>&gt;0.49%         20         12          9            7           4           1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1166812" y="2443164"/>
            <a:ext cx="3295651" cy="762000"/>
          </a:xfrm>
          <a:custGeom>
            <a:avLst/>
            <a:gdLst>
              <a:gd name="connsiteX0" fmla="*/ 0 w 3309938"/>
              <a:gd name="connsiteY0" fmla="*/ 0 h 766763"/>
              <a:gd name="connsiteX1" fmla="*/ 3309938 w 3309938"/>
              <a:gd name="connsiteY1" fmla="*/ 766763 h 766763"/>
              <a:gd name="connsiteX2" fmla="*/ 3309938 w 3309938"/>
              <a:gd name="connsiteY2" fmla="*/ 766763 h 766763"/>
              <a:gd name="connsiteX0" fmla="*/ 0 w 3309938"/>
              <a:gd name="connsiteY0" fmla="*/ 0 h 766763"/>
              <a:gd name="connsiteX1" fmla="*/ 2743200 w 3309938"/>
              <a:gd name="connsiteY1" fmla="*/ 762000 h 766763"/>
              <a:gd name="connsiteX2" fmla="*/ 3309938 w 3309938"/>
              <a:gd name="connsiteY2" fmla="*/ 766763 h 766763"/>
              <a:gd name="connsiteX3" fmla="*/ 3309938 w 3309938"/>
              <a:gd name="connsiteY3" fmla="*/ 766763 h 766763"/>
              <a:gd name="connsiteX0" fmla="*/ 0 w 3309938"/>
              <a:gd name="connsiteY0" fmla="*/ 0 h 766763"/>
              <a:gd name="connsiteX1" fmla="*/ 2728913 w 3309938"/>
              <a:gd name="connsiteY1" fmla="*/ 604838 h 766763"/>
              <a:gd name="connsiteX2" fmla="*/ 2743200 w 3309938"/>
              <a:gd name="connsiteY2" fmla="*/ 762000 h 766763"/>
              <a:gd name="connsiteX3" fmla="*/ 3309938 w 3309938"/>
              <a:gd name="connsiteY3" fmla="*/ 766763 h 766763"/>
              <a:gd name="connsiteX4" fmla="*/ 3309938 w 3309938"/>
              <a:gd name="connsiteY4" fmla="*/ 766763 h 766763"/>
              <a:gd name="connsiteX0" fmla="*/ 0 w 3309938"/>
              <a:gd name="connsiteY0" fmla="*/ 0 h 766763"/>
              <a:gd name="connsiteX1" fmla="*/ 2657475 w 3309938"/>
              <a:gd name="connsiteY1" fmla="*/ 600075 h 766763"/>
              <a:gd name="connsiteX2" fmla="*/ 2728913 w 3309938"/>
              <a:gd name="connsiteY2" fmla="*/ 604838 h 766763"/>
              <a:gd name="connsiteX3" fmla="*/ 2743200 w 3309938"/>
              <a:gd name="connsiteY3" fmla="*/ 762000 h 766763"/>
              <a:gd name="connsiteX4" fmla="*/ 3309938 w 3309938"/>
              <a:gd name="connsiteY4" fmla="*/ 766763 h 766763"/>
              <a:gd name="connsiteX5" fmla="*/ 3309938 w 3309938"/>
              <a:gd name="connsiteY5" fmla="*/ 766763 h 766763"/>
              <a:gd name="connsiteX0" fmla="*/ 0 w 3309938"/>
              <a:gd name="connsiteY0" fmla="*/ 0 h 766763"/>
              <a:gd name="connsiteX1" fmla="*/ 2657475 w 3309938"/>
              <a:gd name="connsiteY1" fmla="*/ 600075 h 766763"/>
              <a:gd name="connsiteX2" fmla="*/ 2728913 w 3309938"/>
              <a:gd name="connsiteY2" fmla="*/ 604838 h 766763"/>
              <a:gd name="connsiteX3" fmla="*/ 2743200 w 3309938"/>
              <a:gd name="connsiteY3" fmla="*/ 762000 h 766763"/>
              <a:gd name="connsiteX4" fmla="*/ 3309938 w 3309938"/>
              <a:gd name="connsiteY4" fmla="*/ 766763 h 766763"/>
              <a:gd name="connsiteX5" fmla="*/ 3309938 w 3309938"/>
              <a:gd name="connsiteY5" fmla="*/ 766763 h 766763"/>
              <a:gd name="connsiteX0" fmla="*/ 0 w 3309938"/>
              <a:gd name="connsiteY0" fmla="*/ 0 h 766763"/>
              <a:gd name="connsiteX1" fmla="*/ 2657475 w 3309938"/>
              <a:gd name="connsiteY1" fmla="*/ 600075 h 766763"/>
              <a:gd name="connsiteX2" fmla="*/ 2728913 w 3309938"/>
              <a:gd name="connsiteY2" fmla="*/ 604838 h 766763"/>
              <a:gd name="connsiteX3" fmla="*/ 2743200 w 3309938"/>
              <a:gd name="connsiteY3" fmla="*/ 762000 h 766763"/>
              <a:gd name="connsiteX4" fmla="*/ 3309938 w 3309938"/>
              <a:gd name="connsiteY4" fmla="*/ 766763 h 766763"/>
              <a:gd name="connsiteX5" fmla="*/ 3309938 w 3309938"/>
              <a:gd name="connsiteY5" fmla="*/ 766763 h 766763"/>
              <a:gd name="connsiteX0" fmla="*/ 0 w 3309938"/>
              <a:gd name="connsiteY0" fmla="*/ 0 h 766763"/>
              <a:gd name="connsiteX1" fmla="*/ 2657475 w 3309938"/>
              <a:gd name="connsiteY1" fmla="*/ 600075 h 766763"/>
              <a:gd name="connsiteX2" fmla="*/ 2743201 w 3309938"/>
              <a:gd name="connsiteY2" fmla="*/ 614363 h 766763"/>
              <a:gd name="connsiteX3" fmla="*/ 2743200 w 3309938"/>
              <a:gd name="connsiteY3" fmla="*/ 762000 h 766763"/>
              <a:gd name="connsiteX4" fmla="*/ 3309938 w 3309938"/>
              <a:gd name="connsiteY4" fmla="*/ 766763 h 766763"/>
              <a:gd name="connsiteX5" fmla="*/ 3309938 w 3309938"/>
              <a:gd name="connsiteY5" fmla="*/ 766763 h 766763"/>
              <a:gd name="connsiteX0" fmla="*/ 0 w 3309938"/>
              <a:gd name="connsiteY0" fmla="*/ 0 h 766763"/>
              <a:gd name="connsiteX1" fmla="*/ 2657475 w 3309938"/>
              <a:gd name="connsiteY1" fmla="*/ 600075 h 766763"/>
              <a:gd name="connsiteX2" fmla="*/ 2747963 w 3309938"/>
              <a:gd name="connsiteY2" fmla="*/ 609601 h 766763"/>
              <a:gd name="connsiteX3" fmla="*/ 2743200 w 3309938"/>
              <a:gd name="connsiteY3" fmla="*/ 762000 h 766763"/>
              <a:gd name="connsiteX4" fmla="*/ 3309938 w 3309938"/>
              <a:gd name="connsiteY4" fmla="*/ 766763 h 766763"/>
              <a:gd name="connsiteX5" fmla="*/ 3309938 w 3309938"/>
              <a:gd name="connsiteY5" fmla="*/ 766763 h 766763"/>
              <a:gd name="connsiteX0" fmla="*/ 0 w 3309938"/>
              <a:gd name="connsiteY0" fmla="*/ 0 h 766763"/>
              <a:gd name="connsiteX1" fmla="*/ 2657475 w 3309938"/>
              <a:gd name="connsiteY1" fmla="*/ 600075 h 766763"/>
              <a:gd name="connsiteX2" fmla="*/ 2738438 w 3309938"/>
              <a:gd name="connsiteY2" fmla="*/ 600076 h 766763"/>
              <a:gd name="connsiteX3" fmla="*/ 2743200 w 3309938"/>
              <a:gd name="connsiteY3" fmla="*/ 762000 h 766763"/>
              <a:gd name="connsiteX4" fmla="*/ 3309938 w 3309938"/>
              <a:gd name="connsiteY4" fmla="*/ 766763 h 766763"/>
              <a:gd name="connsiteX5" fmla="*/ 3309938 w 3309938"/>
              <a:gd name="connsiteY5" fmla="*/ 766763 h 766763"/>
              <a:gd name="connsiteX0" fmla="*/ 0 w 3309938"/>
              <a:gd name="connsiteY0" fmla="*/ 0 h 766763"/>
              <a:gd name="connsiteX1" fmla="*/ 2643188 w 3309938"/>
              <a:gd name="connsiteY1" fmla="*/ 452438 h 766763"/>
              <a:gd name="connsiteX2" fmla="*/ 2657475 w 3309938"/>
              <a:gd name="connsiteY2" fmla="*/ 600075 h 766763"/>
              <a:gd name="connsiteX3" fmla="*/ 2738438 w 3309938"/>
              <a:gd name="connsiteY3" fmla="*/ 600076 h 766763"/>
              <a:gd name="connsiteX4" fmla="*/ 2743200 w 3309938"/>
              <a:gd name="connsiteY4" fmla="*/ 762000 h 766763"/>
              <a:gd name="connsiteX5" fmla="*/ 3309938 w 3309938"/>
              <a:gd name="connsiteY5" fmla="*/ 766763 h 766763"/>
              <a:gd name="connsiteX6" fmla="*/ 3309938 w 3309938"/>
              <a:gd name="connsiteY6" fmla="*/ 766763 h 766763"/>
              <a:gd name="connsiteX0" fmla="*/ 0 w 3309938"/>
              <a:gd name="connsiteY0" fmla="*/ 0 h 766763"/>
              <a:gd name="connsiteX1" fmla="*/ 1495425 w 3309938"/>
              <a:gd name="connsiteY1" fmla="*/ 442913 h 766763"/>
              <a:gd name="connsiteX2" fmla="*/ 2643188 w 3309938"/>
              <a:gd name="connsiteY2" fmla="*/ 452438 h 766763"/>
              <a:gd name="connsiteX3" fmla="*/ 2657475 w 3309938"/>
              <a:gd name="connsiteY3" fmla="*/ 600075 h 766763"/>
              <a:gd name="connsiteX4" fmla="*/ 2738438 w 3309938"/>
              <a:gd name="connsiteY4" fmla="*/ 600076 h 766763"/>
              <a:gd name="connsiteX5" fmla="*/ 2743200 w 3309938"/>
              <a:gd name="connsiteY5" fmla="*/ 762000 h 766763"/>
              <a:gd name="connsiteX6" fmla="*/ 3309938 w 3309938"/>
              <a:gd name="connsiteY6" fmla="*/ 766763 h 766763"/>
              <a:gd name="connsiteX7" fmla="*/ 3309938 w 3309938"/>
              <a:gd name="connsiteY7" fmla="*/ 766763 h 766763"/>
              <a:gd name="connsiteX0" fmla="*/ 0 w 3309938"/>
              <a:gd name="connsiteY0" fmla="*/ 0 h 766763"/>
              <a:gd name="connsiteX1" fmla="*/ 1495425 w 3309938"/>
              <a:gd name="connsiteY1" fmla="*/ 442913 h 766763"/>
              <a:gd name="connsiteX2" fmla="*/ 2643188 w 3309938"/>
              <a:gd name="connsiteY2" fmla="*/ 452438 h 766763"/>
              <a:gd name="connsiteX3" fmla="*/ 2657475 w 3309938"/>
              <a:gd name="connsiteY3" fmla="*/ 600075 h 766763"/>
              <a:gd name="connsiteX4" fmla="*/ 2738438 w 3309938"/>
              <a:gd name="connsiteY4" fmla="*/ 600076 h 766763"/>
              <a:gd name="connsiteX5" fmla="*/ 2743200 w 3309938"/>
              <a:gd name="connsiteY5" fmla="*/ 762000 h 766763"/>
              <a:gd name="connsiteX6" fmla="*/ 3309938 w 3309938"/>
              <a:gd name="connsiteY6" fmla="*/ 766763 h 766763"/>
              <a:gd name="connsiteX7" fmla="*/ 3309938 w 3309938"/>
              <a:gd name="connsiteY7" fmla="*/ 766763 h 766763"/>
              <a:gd name="connsiteX0" fmla="*/ 0 w 3309938"/>
              <a:gd name="connsiteY0" fmla="*/ 0 h 766763"/>
              <a:gd name="connsiteX1" fmla="*/ 1495425 w 3309938"/>
              <a:gd name="connsiteY1" fmla="*/ 442913 h 766763"/>
              <a:gd name="connsiteX2" fmla="*/ 2643188 w 3309938"/>
              <a:gd name="connsiteY2" fmla="*/ 452438 h 766763"/>
              <a:gd name="connsiteX3" fmla="*/ 2647950 w 3309938"/>
              <a:gd name="connsiteY3" fmla="*/ 600075 h 766763"/>
              <a:gd name="connsiteX4" fmla="*/ 2738438 w 3309938"/>
              <a:gd name="connsiteY4" fmla="*/ 600076 h 766763"/>
              <a:gd name="connsiteX5" fmla="*/ 2743200 w 3309938"/>
              <a:gd name="connsiteY5" fmla="*/ 762000 h 766763"/>
              <a:gd name="connsiteX6" fmla="*/ 3309938 w 3309938"/>
              <a:gd name="connsiteY6" fmla="*/ 766763 h 766763"/>
              <a:gd name="connsiteX7" fmla="*/ 3309938 w 3309938"/>
              <a:gd name="connsiteY7" fmla="*/ 766763 h 766763"/>
              <a:gd name="connsiteX0" fmla="*/ 0 w 3309938"/>
              <a:gd name="connsiteY0" fmla="*/ 0 h 766763"/>
              <a:gd name="connsiteX1" fmla="*/ 1495425 w 3309938"/>
              <a:gd name="connsiteY1" fmla="*/ 442913 h 766763"/>
              <a:gd name="connsiteX2" fmla="*/ 2643188 w 3309938"/>
              <a:gd name="connsiteY2" fmla="*/ 452438 h 766763"/>
              <a:gd name="connsiteX3" fmla="*/ 2647950 w 3309938"/>
              <a:gd name="connsiteY3" fmla="*/ 600075 h 766763"/>
              <a:gd name="connsiteX4" fmla="*/ 2738438 w 3309938"/>
              <a:gd name="connsiteY4" fmla="*/ 604838 h 766763"/>
              <a:gd name="connsiteX5" fmla="*/ 2743200 w 3309938"/>
              <a:gd name="connsiteY5" fmla="*/ 762000 h 766763"/>
              <a:gd name="connsiteX6" fmla="*/ 3309938 w 3309938"/>
              <a:gd name="connsiteY6" fmla="*/ 766763 h 766763"/>
              <a:gd name="connsiteX7" fmla="*/ 3309938 w 3309938"/>
              <a:gd name="connsiteY7" fmla="*/ 766763 h 766763"/>
              <a:gd name="connsiteX0" fmla="*/ 0 w 3309938"/>
              <a:gd name="connsiteY0" fmla="*/ 21211 h 787974"/>
              <a:gd name="connsiteX1" fmla="*/ 688181 w 3309938"/>
              <a:gd name="connsiteY1" fmla="*/ 28355 h 787974"/>
              <a:gd name="connsiteX2" fmla="*/ 1495425 w 3309938"/>
              <a:gd name="connsiteY2" fmla="*/ 464124 h 787974"/>
              <a:gd name="connsiteX3" fmla="*/ 2643188 w 3309938"/>
              <a:gd name="connsiteY3" fmla="*/ 473649 h 787974"/>
              <a:gd name="connsiteX4" fmla="*/ 2647950 w 3309938"/>
              <a:gd name="connsiteY4" fmla="*/ 621286 h 787974"/>
              <a:gd name="connsiteX5" fmla="*/ 2738438 w 3309938"/>
              <a:gd name="connsiteY5" fmla="*/ 626049 h 787974"/>
              <a:gd name="connsiteX6" fmla="*/ 2743200 w 3309938"/>
              <a:gd name="connsiteY6" fmla="*/ 783211 h 787974"/>
              <a:gd name="connsiteX7" fmla="*/ 3309938 w 3309938"/>
              <a:gd name="connsiteY7" fmla="*/ 787974 h 787974"/>
              <a:gd name="connsiteX8" fmla="*/ 3309938 w 3309938"/>
              <a:gd name="connsiteY8" fmla="*/ 787974 h 787974"/>
              <a:gd name="connsiteX0" fmla="*/ 0 w 3309938"/>
              <a:gd name="connsiteY0" fmla="*/ 0 h 766763"/>
              <a:gd name="connsiteX1" fmla="*/ 688181 w 3309938"/>
              <a:gd name="connsiteY1" fmla="*/ 7144 h 766763"/>
              <a:gd name="connsiteX2" fmla="*/ 1495425 w 3309938"/>
              <a:gd name="connsiteY2" fmla="*/ 442913 h 766763"/>
              <a:gd name="connsiteX3" fmla="*/ 2643188 w 3309938"/>
              <a:gd name="connsiteY3" fmla="*/ 452438 h 766763"/>
              <a:gd name="connsiteX4" fmla="*/ 2647950 w 3309938"/>
              <a:gd name="connsiteY4" fmla="*/ 600075 h 766763"/>
              <a:gd name="connsiteX5" fmla="*/ 2738438 w 3309938"/>
              <a:gd name="connsiteY5" fmla="*/ 604838 h 766763"/>
              <a:gd name="connsiteX6" fmla="*/ 2743200 w 3309938"/>
              <a:gd name="connsiteY6" fmla="*/ 762000 h 766763"/>
              <a:gd name="connsiteX7" fmla="*/ 3309938 w 3309938"/>
              <a:gd name="connsiteY7" fmla="*/ 766763 h 766763"/>
              <a:gd name="connsiteX8" fmla="*/ 3309938 w 3309938"/>
              <a:gd name="connsiteY8" fmla="*/ 766763 h 766763"/>
              <a:gd name="connsiteX0" fmla="*/ 0 w 3295651"/>
              <a:gd name="connsiteY0" fmla="*/ 0 h 762000"/>
              <a:gd name="connsiteX1" fmla="*/ 673894 w 3295651"/>
              <a:gd name="connsiteY1" fmla="*/ 2381 h 762000"/>
              <a:gd name="connsiteX2" fmla="*/ 1481138 w 3295651"/>
              <a:gd name="connsiteY2" fmla="*/ 438150 h 762000"/>
              <a:gd name="connsiteX3" fmla="*/ 2628901 w 3295651"/>
              <a:gd name="connsiteY3" fmla="*/ 447675 h 762000"/>
              <a:gd name="connsiteX4" fmla="*/ 2633663 w 3295651"/>
              <a:gd name="connsiteY4" fmla="*/ 595312 h 762000"/>
              <a:gd name="connsiteX5" fmla="*/ 2724151 w 3295651"/>
              <a:gd name="connsiteY5" fmla="*/ 600075 h 762000"/>
              <a:gd name="connsiteX6" fmla="*/ 2728913 w 3295651"/>
              <a:gd name="connsiteY6" fmla="*/ 757237 h 762000"/>
              <a:gd name="connsiteX7" fmla="*/ 3295651 w 3295651"/>
              <a:gd name="connsiteY7" fmla="*/ 762000 h 762000"/>
              <a:gd name="connsiteX8" fmla="*/ 3295651 w 3295651"/>
              <a:gd name="connsiteY8" fmla="*/ 762000 h 762000"/>
              <a:gd name="connsiteX0" fmla="*/ 0 w 3295651"/>
              <a:gd name="connsiteY0" fmla="*/ 420 h 762420"/>
              <a:gd name="connsiteX1" fmla="*/ 673894 w 3295651"/>
              <a:gd name="connsiteY1" fmla="*/ 2801 h 762420"/>
              <a:gd name="connsiteX2" fmla="*/ 676276 w 3295651"/>
              <a:gd name="connsiteY2" fmla="*/ 50425 h 762420"/>
              <a:gd name="connsiteX3" fmla="*/ 1481138 w 3295651"/>
              <a:gd name="connsiteY3" fmla="*/ 438570 h 762420"/>
              <a:gd name="connsiteX4" fmla="*/ 2628901 w 3295651"/>
              <a:gd name="connsiteY4" fmla="*/ 448095 h 762420"/>
              <a:gd name="connsiteX5" fmla="*/ 2633663 w 3295651"/>
              <a:gd name="connsiteY5" fmla="*/ 595732 h 762420"/>
              <a:gd name="connsiteX6" fmla="*/ 2724151 w 3295651"/>
              <a:gd name="connsiteY6" fmla="*/ 600495 h 762420"/>
              <a:gd name="connsiteX7" fmla="*/ 2728913 w 3295651"/>
              <a:gd name="connsiteY7" fmla="*/ 757657 h 762420"/>
              <a:gd name="connsiteX8" fmla="*/ 3295651 w 3295651"/>
              <a:gd name="connsiteY8" fmla="*/ 762420 h 762420"/>
              <a:gd name="connsiteX9" fmla="*/ 3295651 w 3295651"/>
              <a:gd name="connsiteY9" fmla="*/ 762420 h 762420"/>
              <a:gd name="connsiteX0" fmla="*/ 0 w 3295651"/>
              <a:gd name="connsiteY0" fmla="*/ 0 h 762000"/>
              <a:gd name="connsiteX1" fmla="*/ 673894 w 3295651"/>
              <a:gd name="connsiteY1" fmla="*/ 2381 h 762000"/>
              <a:gd name="connsiteX2" fmla="*/ 676276 w 3295651"/>
              <a:gd name="connsiteY2" fmla="*/ 50005 h 762000"/>
              <a:gd name="connsiteX3" fmla="*/ 1481138 w 3295651"/>
              <a:gd name="connsiteY3" fmla="*/ 438150 h 762000"/>
              <a:gd name="connsiteX4" fmla="*/ 2628901 w 3295651"/>
              <a:gd name="connsiteY4" fmla="*/ 447675 h 762000"/>
              <a:gd name="connsiteX5" fmla="*/ 2633663 w 3295651"/>
              <a:gd name="connsiteY5" fmla="*/ 595312 h 762000"/>
              <a:gd name="connsiteX6" fmla="*/ 2724151 w 3295651"/>
              <a:gd name="connsiteY6" fmla="*/ 600075 h 762000"/>
              <a:gd name="connsiteX7" fmla="*/ 2728913 w 3295651"/>
              <a:gd name="connsiteY7" fmla="*/ 757237 h 762000"/>
              <a:gd name="connsiteX8" fmla="*/ 3295651 w 3295651"/>
              <a:gd name="connsiteY8" fmla="*/ 762000 h 762000"/>
              <a:gd name="connsiteX9" fmla="*/ 3295651 w 3295651"/>
              <a:gd name="connsiteY9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481138 w 3295651"/>
              <a:gd name="connsiteY3" fmla="*/ 438150 h 762000"/>
              <a:gd name="connsiteX4" fmla="*/ 2628901 w 3295651"/>
              <a:gd name="connsiteY4" fmla="*/ 447675 h 762000"/>
              <a:gd name="connsiteX5" fmla="*/ 2633663 w 3295651"/>
              <a:gd name="connsiteY5" fmla="*/ 595312 h 762000"/>
              <a:gd name="connsiteX6" fmla="*/ 2724151 w 3295651"/>
              <a:gd name="connsiteY6" fmla="*/ 600075 h 762000"/>
              <a:gd name="connsiteX7" fmla="*/ 2728913 w 3295651"/>
              <a:gd name="connsiteY7" fmla="*/ 757237 h 762000"/>
              <a:gd name="connsiteX8" fmla="*/ 3295651 w 3295651"/>
              <a:gd name="connsiteY8" fmla="*/ 762000 h 762000"/>
              <a:gd name="connsiteX9" fmla="*/ 3295651 w 3295651"/>
              <a:gd name="connsiteY9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2988 w 3295651"/>
              <a:gd name="connsiteY3" fmla="*/ 52386 h 762000"/>
              <a:gd name="connsiteX4" fmla="*/ 1481138 w 3295651"/>
              <a:gd name="connsiteY4" fmla="*/ 438150 h 762000"/>
              <a:gd name="connsiteX5" fmla="*/ 2628901 w 3295651"/>
              <a:gd name="connsiteY5" fmla="*/ 447675 h 762000"/>
              <a:gd name="connsiteX6" fmla="*/ 2633663 w 3295651"/>
              <a:gd name="connsiteY6" fmla="*/ 595312 h 762000"/>
              <a:gd name="connsiteX7" fmla="*/ 2724151 w 3295651"/>
              <a:gd name="connsiteY7" fmla="*/ 600075 h 762000"/>
              <a:gd name="connsiteX8" fmla="*/ 2728913 w 3295651"/>
              <a:gd name="connsiteY8" fmla="*/ 757237 h 762000"/>
              <a:gd name="connsiteX9" fmla="*/ 3295651 w 3295651"/>
              <a:gd name="connsiteY9" fmla="*/ 762000 h 762000"/>
              <a:gd name="connsiteX10" fmla="*/ 3295651 w 3295651"/>
              <a:gd name="connsiteY10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2988 w 3295651"/>
              <a:gd name="connsiteY3" fmla="*/ 52386 h 762000"/>
              <a:gd name="connsiteX4" fmla="*/ 1481138 w 3295651"/>
              <a:gd name="connsiteY4" fmla="*/ 438150 h 762000"/>
              <a:gd name="connsiteX5" fmla="*/ 2628901 w 3295651"/>
              <a:gd name="connsiteY5" fmla="*/ 447675 h 762000"/>
              <a:gd name="connsiteX6" fmla="*/ 2633663 w 3295651"/>
              <a:gd name="connsiteY6" fmla="*/ 595312 h 762000"/>
              <a:gd name="connsiteX7" fmla="*/ 2724151 w 3295651"/>
              <a:gd name="connsiteY7" fmla="*/ 600075 h 762000"/>
              <a:gd name="connsiteX8" fmla="*/ 2728913 w 3295651"/>
              <a:gd name="connsiteY8" fmla="*/ 757237 h 762000"/>
              <a:gd name="connsiteX9" fmla="*/ 3295651 w 3295651"/>
              <a:gd name="connsiteY9" fmla="*/ 762000 h 762000"/>
              <a:gd name="connsiteX10" fmla="*/ 3295651 w 3295651"/>
              <a:gd name="connsiteY10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481138 w 3295651"/>
              <a:gd name="connsiteY4" fmla="*/ 438150 h 762000"/>
              <a:gd name="connsiteX5" fmla="*/ 2628901 w 3295651"/>
              <a:gd name="connsiteY5" fmla="*/ 447675 h 762000"/>
              <a:gd name="connsiteX6" fmla="*/ 2633663 w 3295651"/>
              <a:gd name="connsiteY6" fmla="*/ 595312 h 762000"/>
              <a:gd name="connsiteX7" fmla="*/ 2724151 w 3295651"/>
              <a:gd name="connsiteY7" fmla="*/ 600075 h 762000"/>
              <a:gd name="connsiteX8" fmla="*/ 2728913 w 3295651"/>
              <a:gd name="connsiteY8" fmla="*/ 757237 h 762000"/>
              <a:gd name="connsiteX9" fmla="*/ 3295651 w 3295651"/>
              <a:gd name="connsiteY9" fmla="*/ 762000 h 762000"/>
              <a:gd name="connsiteX10" fmla="*/ 3295651 w 3295651"/>
              <a:gd name="connsiteY10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481138 w 3295651"/>
              <a:gd name="connsiteY5" fmla="*/ 438150 h 762000"/>
              <a:gd name="connsiteX6" fmla="*/ 2628901 w 3295651"/>
              <a:gd name="connsiteY6" fmla="*/ 447675 h 762000"/>
              <a:gd name="connsiteX7" fmla="*/ 2633663 w 3295651"/>
              <a:gd name="connsiteY7" fmla="*/ 595312 h 762000"/>
              <a:gd name="connsiteX8" fmla="*/ 2724151 w 3295651"/>
              <a:gd name="connsiteY8" fmla="*/ 600075 h 762000"/>
              <a:gd name="connsiteX9" fmla="*/ 2728913 w 3295651"/>
              <a:gd name="connsiteY9" fmla="*/ 757237 h 762000"/>
              <a:gd name="connsiteX10" fmla="*/ 3295651 w 3295651"/>
              <a:gd name="connsiteY10" fmla="*/ 762000 h 762000"/>
              <a:gd name="connsiteX11" fmla="*/ 3295651 w 3295651"/>
              <a:gd name="connsiteY11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481138 w 3295651"/>
              <a:gd name="connsiteY5" fmla="*/ 438150 h 762000"/>
              <a:gd name="connsiteX6" fmla="*/ 2628901 w 3295651"/>
              <a:gd name="connsiteY6" fmla="*/ 447675 h 762000"/>
              <a:gd name="connsiteX7" fmla="*/ 2633663 w 3295651"/>
              <a:gd name="connsiteY7" fmla="*/ 595312 h 762000"/>
              <a:gd name="connsiteX8" fmla="*/ 2724151 w 3295651"/>
              <a:gd name="connsiteY8" fmla="*/ 600075 h 762000"/>
              <a:gd name="connsiteX9" fmla="*/ 2728913 w 3295651"/>
              <a:gd name="connsiteY9" fmla="*/ 757237 h 762000"/>
              <a:gd name="connsiteX10" fmla="*/ 3295651 w 3295651"/>
              <a:gd name="connsiteY10" fmla="*/ 762000 h 762000"/>
              <a:gd name="connsiteX11" fmla="*/ 3295651 w 3295651"/>
              <a:gd name="connsiteY11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104774 h 762000"/>
              <a:gd name="connsiteX6" fmla="*/ 1481138 w 3295651"/>
              <a:gd name="connsiteY6" fmla="*/ 438150 h 762000"/>
              <a:gd name="connsiteX7" fmla="*/ 2628901 w 3295651"/>
              <a:gd name="connsiteY7" fmla="*/ 447675 h 762000"/>
              <a:gd name="connsiteX8" fmla="*/ 2633663 w 3295651"/>
              <a:gd name="connsiteY8" fmla="*/ 595312 h 762000"/>
              <a:gd name="connsiteX9" fmla="*/ 2724151 w 3295651"/>
              <a:gd name="connsiteY9" fmla="*/ 600075 h 762000"/>
              <a:gd name="connsiteX10" fmla="*/ 2728913 w 3295651"/>
              <a:gd name="connsiteY10" fmla="*/ 757237 h 762000"/>
              <a:gd name="connsiteX11" fmla="*/ 3295651 w 3295651"/>
              <a:gd name="connsiteY11" fmla="*/ 762000 h 762000"/>
              <a:gd name="connsiteX12" fmla="*/ 3295651 w 3295651"/>
              <a:gd name="connsiteY12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104774 h 762000"/>
              <a:gd name="connsiteX6" fmla="*/ 1481138 w 3295651"/>
              <a:gd name="connsiteY6" fmla="*/ 438150 h 762000"/>
              <a:gd name="connsiteX7" fmla="*/ 2628901 w 3295651"/>
              <a:gd name="connsiteY7" fmla="*/ 447675 h 762000"/>
              <a:gd name="connsiteX8" fmla="*/ 2633663 w 3295651"/>
              <a:gd name="connsiteY8" fmla="*/ 595312 h 762000"/>
              <a:gd name="connsiteX9" fmla="*/ 2724151 w 3295651"/>
              <a:gd name="connsiteY9" fmla="*/ 600075 h 762000"/>
              <a:gd name="connsiteX10" fmla="*/ 2728913 w 3295651"/>
              <a:gd name="connsiteY10" fmla="*/ 757237 h 762000"/>
              <a:gd name="connsiteX11" fmla="*/ 3295651 w 3295651"/>
              <a:gd name="connsiteY11" fmla="*/ 762000 h 762000"/>
              <a:gd name="connsiteX12" fmla="*/ 3295651 w 3295651"/>
              <a:gd name="connsiteY12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100012 h 762000"/>
              <a:gd name="connsiteX6" fmla="*/ 1481138 w 3295651"/>
              <a:gd name="connsiteY6" fmla="*/ 438150 h 762000"/>
              <a:gd name="connsiteX7" fmla="*/ 2628901 w 3295651"/>
              <a:gd name="connsiteY7" fmla="*/ 447675 h 762000"/>
              <a:gd name="connsiteX8" fmla="*/ 2633663 w 3295651"/>
              <a:gd name="connsiteY8" fmla="*/ 595312 h 762000"/>
              <a:gd name="connsiteX9" fmla="*/ 2724151 w 3295651"/>
              <a:gd name="connsiteY9" fmla="*/ 600075 h 762000"/>
              <a:gd name="connsiteX10" fmla="*/ 2728913 w 3295651"/>
              <a:gd name="connsiteY10" fmla="*/ 757237 h 762000"/>
              <a:gd name="connsiteX11" fmla="*/ 3295651 w 3295651"/>
              <a:gd name="connsiteY11" fmla="*/ 762000 h 762000"/>
              <a:gd name="connsiteX12" fmla="*/ 3295651 w 3295651"/>
              <a:gd name="connsiteY12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100012 h 762000"/>
              <a:gd name="connsiteX6" fmla="*/ 1076326 w 3295651"/>
              <a:gd name="connsiteY6" fmla="*/ 142874 h 762000"/>
              <a:gd name="connsiteX7" fmla="*/ 1481138 w 3295651"/>
              <a:gd name="connsiteY7" fmla="*/ 438150 h 762000"/>
              <a:gd name="connsiteX8" fmla="*/ 2628901 w 3295651"/>
              <a:gd name="connsiteY8" fmla="*/ 447675 h 762000"/>
              <a:gd name="connsiteX9" fmla="*/ 2633663 w 3295651"/>
              <a:gd name="connsiteY9" fmla="*/ 595312 h 762000"/>
              <a:gd name="connsiteX10" fmla="*/ 2724151 w 3295651"/>
              <a:gd name="connsiteY10" fmla="*/ 600075 h 762000"/>
              <a:gd name="connsiteX11" fmla="*/ 2728913 w 3295651"/>
              <a:gd name="connsiteY11" fmla="*/ 757237 h 762000"/>
              <a:gd name="connsiteX12" fmla="*/ 3295651 w 3295651"/>
              <a:gd name="connsiteY12" fmla="*/ 762000 h 762000"/>
              <a:gd name="connsiteX13" fmla="*/ 3295651 w 3295651"/>
              <a:gd name="connsiteY13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100012 h 762000"/>
              <a:gd name="connsiteX6" fmla="*/ 1076326 w 3295651"/>
              <a:gd name="connsiteY6" fmla="*/ 142874 h 762000"/>
              <a:gd name="connsiteX7" fmla="*/ 1481138 w 3295651"/>
              <a:gd name="connsiteY7" fmla="*/ 438150 h 762000"/>
              <a:gd name="connsiteX8" fmla="*/ 2628901 w 3295651"/>
              <a:gd name="connsiteY8" fmla="*/ 447675 h 762000"/>
              <a:gd name="connsiteX9" fmla="*/ 2633663 w 3295651"/>
              <a:gd name="connsiteY9" fmla="*/ 595312 h 762000"/>
              <a:gd name="connsiteX10" fmla="*/ 2724151 w 3295651"/>
              <a:gd name="connsiteY10" fmla="*/ 600075 h 762000"/>
              <a:gd name="connsiteX11" fmla="*/ 2728913 w 3295651"/>
              <a:gd name="connsiteY11" fmla="*/ 757237 h 762000"/>
              <a:gd name="connsiteX12" fmla="*/ 3295651 w 3295651"/>
              <a:gd name="connsiteY12" fmla="*/ 762000 h 762000"/>
              <a:gd name="connsiteX13" fmla="*/ 3295651 w 3295651"/>
              <a:gd name="connsiteY13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66801 w 3295651"/>
              <a:gd name="connsiteY5" fmla="*/ 97631 h 762000"/>
              <a:gd name="connsiteX6" fmla="*/ 1076326 w 3295651"/>
              <a:gd name="connsiteY6" fmla="*/ 142874 h 762000"/>
              <a:gd name="connsiteX7" fmla="*/ 1481138 w 3295651"/>
              <a:gd name="connsiteY7" fmla="*/ 438150 h 762000"/>
              <a:gd name="connsiteX8" fmla="*/ 2628901 w 3295651"/>
              <a:gd name="connsiteY8" fmla="*/ 447675 h 762000"/>
              <a:gd name="connsiteX9" fmla="*/ 2633663 w 3295651"/>
              <a:gd name="connsiteY9" fmla="*/ 595312 h 762000"/>
              <a:gd name="connsiteX10" fmla="*/ 2724151 w 3295651"/>
              <a:gd name="connsiteY10" fmla="*/ 600075 h 762000"/>
              <a:gd name="connsiteX11" fmla="*/ 2728913 w 3295651"/>
              <a:gd name="connsiteY11" fmla="*/ 757237 h 762000"/>
              <a:gd name="connsiteX12" fmla="*/ 3295651 w 3295651"/>
              <a:gd name="connsiteY12" fmla="*/ 762000 h 762000"/>
              <a:gd name="connsiteX13" fmla="*/ 3295651 w 3295651"/>
              <a:gd name="connsiteY13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481138 w 3295651"/>
              <a:gd name="connsiteY7" fmla="*/ 438150 h 762000"/>
              <a:gd name="connsiteX8" fmla="*/ 2628901 w 3295651"/>
              <a:gd name="connsiteY8" fmla="*/ 447675 h 762000"/>
              <a:gd name="connsiteX9" fmla="*/ 2633663 w 3295651"/>
              <a:gd name="connsiteY9" fmla="*/ 595312 h 762000"/>
              <a:gd name="connsiteX10" fmla="*/ 2724151 w 3295651"/>
              <a:gd name="connsiteY10" fmla="*/ 600075 h 762000"/>
              <a:gd name="connsiteX11" fmla="*/ 2728913 w 3295651"/>
              <a:gd name="connsiteY11" fmla="*/ 757237 h 762000"/>
              <a:gd name="connsiteX12" fmla="*/ 3295651 w 3295651"/>
              <a:gd name="connsiteY12" fmla="*/ 762000 h 762000"/>
              <a:gd name="connsiteX13" fmla="*/ 3295651 w 3295651"/>
              <a:gd name="connsiteY13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6338 w 3295651"/>
              <a:gd name="connsiteY7" fmla="*/ 150017 h 762000"/>
              <a:gd name="connsiteX8" fmla="*/ 1481138 w 3295651"/>
              <a:gd name="connsiteY8" fmla="*/ 438150 h 762000"/>
              <a:gd name="connsiteX9" fmla="*/ 2628901 w 3295651"/>
              <a:gd name="connsiteY9" fmla="*/ 447675 h 762000"/>
              <a:gd name="connsiteX10" fmla="*/ 2633663 w 3295651"/>
              <a:gd name="connsiteY10" fmla="*/ 595312 h 762000"/>
              <a:gd name="connsiteX11" fmla="*/ 2724151 w 3295651"/>
              <a:gd name="connsiteY11" fmla="*/ 600075 h 762000"/>
              <a:gd name="connsiteX12" fmla="*/ 2728913 w 3295651"/>
              <a:gd name="connsiteY12" fmla="*/ 757237 h 762000"/>
              <a:gd name="connsiteX13" fmla="*/ 3295651 w 3295651"/>
              <a:gd name="connsiteY13" fmla="*/ 762000 h 762000"/>
              <a:gd name="connsiteX14" fmla="*/ 3295651 w 3295651"/>
              <a:gd name="connsiteY1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6338 w 3295651"/>
              <a:gd name="connsiteY7" fmla="*/ 150017 h 762000"/>
              <a:gd name="connsiteX8" fmla="*/ 1481138 w 3295651"/>
              <a:gd name="connsiteY8" fmla="*/ 438150 h 762000"/>
              <a:gd name="connsiteX9" fmla="*/ 2628901 w 3295651"/>
              <a:gd name="connsiteY9" fmla="*/ 447675 h 762000"/>
              <a:gd name="connsiteX10" fmla="*/ 2633663 w 3295651"/>
              <a:gd name="connsiteY10" fmla="*/ 595312 h 762000"/>
              <a:gd name="connsiteX11" fmla="*/ 2724151 w 3295651"/>
              <a:gd name="connsiteY11" fmla="*/ 600075 h 762000"/>
              <a:gd name="connsiteX12" fmla="*/ 2728913 w 3295651"/>
              <a:gd name="connsiteY12" fmla="*/ 757237 h 762000"/>
              <a:gd name="connsiteX13" fmla="*/ 3295651 w 3295651"/>
              <a:gd name="connsiteY13" fmla="*/ 762000 h 762000"/>
              <a:gd name="connsiteX14" fmla="*/ 3295651 w 3295651"/>
              <a:gd name="connsiteY1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481138 w 3295651"/>
              <a:gd name="connsiteY8" fmla="*/ 438150 h 762000"/>
              <a:gd name="connsiteX9" fmla="*/ 2628901 w 3295651"/>
              <a:gd name="connsiteY9" fmla="*/ 447675 h 762000"/>
              <a:gd name="connsiteX10" fmla="*/ 2633663 w 3295651"/>
              <a:gd name="connsiteY10" fmla="*/ 595312 h 762000"/>
              <a:gd name="connsiteX11" fmla="*/ 2724151 w 3295651"/>
              <a:gd name="connsiteY11" fmla="*/ 600075 h 762000"/>
              <a:gd name="connsiteX12" fmla="*/ 2728913 w 3295651"/>
              <a:gd name="connsiteY12" fmla="*/ 757237 h 762000"/>
              <a:gd name="connsiteX13" fmla="*/ 3295651 w 3295651"/>
              <a:gd name="connsiteY13" fmla="*/ 762000 h 762000"/>
              <a:gd name="connsiteX14" fmla="*/ 3295651 w 3295651"/>
              <a:gd name="connsiteY1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81101 w 3295651"/>
              <a:gd name="connsiteY8" fmla="*/ 195261 h 762000"/>
              <a:gd name="connsiteX9" fmla="*/ 1481138 w 3295651"/>
              <a:gd name="connsiteY9" fmla="*/ 438150 h 762000"/>
              <a:gd name="connsiteX10" fmla="*/ 2628901 w 3295651"/>
              <a:gd name="connsiteY10" fmla="*/ 447675 h 762000"/>
              <a:gd name="connsiteX11" fmla="*/ 2633663 w 3295651"/>
              <a:gd name="connsiteY11" fmla="*/ 595312 h 762000"/>
              <a:gd name="connsiteX12" fmla="*/ 2724151 w 3295651"/>
              <a:gd name="connsiteY12" fmla="*/ 600075 h 762000"/>
              <a:gd name="connsiteX13" fmla="*/ 2728913 w 3295651"/>
              <a:gd name="connsiteY13" fmla="*/ 757237 h 762000"/>
              <a:gd name="connsiteX14" fmla="*/ 3295651 w 3295651"/>
              <a:gd name="connsiteY14" fmla="*/ 762000 h 762000"/>
              <a:gd name="connsiteX15" fmla="*/ 3295651 w 3295651"/>
              <a:gd name="connsiteY15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81101 w 3295651"/>
              <a:gd name="connsiteY8" fmla="*/ 195261 h 762000"/>
              <a:gd name="connsiteX9" fmla="*/ 1481138 w 3295651"/>
              <a:gd name="connsiteY9" fmla="*/ 438150 h 762000"/>
              <a:gd name="connsiteX10" fmla="*/ 2628901 w 3295651"/>
              <a:gd name="connsiteY10" fmla="*/ 447675 h 762000"/>
              <a:gd name="connsiteX11" fmla="*/ 2633663 w 3295651"/>
              <a:gd name="connsiteY11" fmla="*/ 595312 h 762000"/>
              <a:gd name="connsiteX12" fmla="*/ 2724151 w 3295651"/>
              <a:gd name="connsiteY12" fmla="*/ 600075 h 762000"/>
              <a:gd name="connsiteX13" fmla="*/ 2728913 w 3295651"/>
              <a:gd name="connsiteY13" fmla="*/ 757237 h 762000"/>
              <a:gd name="connsiteX14" fmla="*/ 3295651 w 3295651"/>
              <a:gd name="connsiteY14" fmla="*/ 762000 h 762000"/>
              <a:gd name="connsiteX15" fmla="*/ 3295651 w 3295651"/>
              <a:gd name="connsiteY15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481138 w 3295651"/>
              <a:gd name="connsiteY9" fmla="*/ 438150 h 762000"/>
              <a:gd name="connsiteX10" fmla="*/ 2628901 w 3295651"/>
              <a:gd name="connsiteY10" fmla="*/ 447675 h 762000"/>
              <a:gd name="connsiteX11" fmla="*/ 2633663 w 3295651"/>
              <a:gd name="connsiteY11" fmla="*/ 595312 h 762000"/>
              <a:gd name="connsiteX12" fmla="*/ 2724151 w 3295651"/>
              <a:gd name="connsiteY12" fmla="*/ 600075 h 762000"/>
              <a:gd name="connsiteX13" fmla="*/ 2728913 w 3295651"/>
              <a:gd name="connsiteY13" fmla="*/ 757237 h 762000"/>
              <a:gd name="connsiteX14" fmla="*/ 3295651 w 3295651"/>
              <a:gd name="connsiteY14" fmla="*/ 762000 h 762000"/>
              <a:gd name="connsiteX15" fmla="*/ 3295651 w 3295651"/>
              <a:gd name="connsiteY15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6819 w 3295651"/>
              <a:gd name="connsiteY9" fmla="*/ 197642 h 762000"/>
              <a:gd name="connsiteX10" fmla="*/ 1481138 w 3295651"/>
              <a:gd name="connsiteY10" fmla="*/ 438150 h 762000"/>
              <a:gd name="connsiteX11" fmla="*/ 2628901 w 3295651"/>
              <a:gd name="connsiteY11" fmla="*/ 447675 h 762000"/>
              <a:gd name="connsiteX12" fmla="*/ 2633663 w 3295651"/>
              <a:gd name="connsiteY12" fmla="*/ 595312 h 762000"/>
              <a:gd name="connsiteX13" fmla="*/ 2724151 w 3295651"/>
              <a:gd name="connsiteY13" fmla="*/ 600075 h 762000"/>
              <a:gd name="connsiteX14" fmla="*/ 2728913 w 3295651"/>
              <a:gd name="connsiteY14" fmla="*/ 757237 h 762000"/>
              <a:gd name="connsiteX15" fmla="*/ 3295651 w 3295651"/>
              <a:gd name="connsiteY15" fmla="*/ 762000 h 762000"/>
              <a:gd name="connsiteX16" fmla="*/ 3295651 w 3295651"/>
              <a:gd name="connsiteY16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6819 w 3295651"/>
              <a:gd name="connsiteY9" fmla="*/ 197642 h 762000"/>
              <a:gd name="connsiteX10" fmla="*/ 1481138 w 3295651"/>
              <a:gd name="connsiteY10" fmla="*/ 438150 h 762000"/>
              <a:gd name="connsiteX11" fmla="*/ 2628901 w 3295651"/>
              <a:gd name="connsiteY11" fmla="*/ 447675 h 762000"/>
              <a:gd name="connsiteX12" fmla="*/ 2633663 w 3295651"/>
              <a:gd name="connsiteY12" fmla="*/ 595312 h 762000"/>
              <a:gd name="connsiteX13" fmla="*/ 2724151 w 3295651"/>
              <a:gd name="connsiteY13" fmla="*/ 600075 h 762000"/>
              <a:gd name="connsiteX14" fmla="*/ 2728913 w 3295651"/>
              <a:gd name="connsiteY14" fmla="*/ 757237 h 762000"/>
              <a:gd name="connsiteX15" fmla="*/ 3295651 w 3295651"/>
              <a:gd name="connsiteY15" fmla="*/ 762000 h 762000"/>
              <a:gd name="connsiteX16" fmla="*/ 3295651 w 3295651"/>
              <a:gd name="connsiteY16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481138 w 3295651"/>
              <a:gd name="connsiteY10" fmla="*/ 438150 h 762000"/>
              <a:gd name="connsiteX11" fmla="*/ 2628901 w 3295651"/>
              <a:gd name="connsiteY11" fmla="*/ 447675 h 762000"/>
              <a:gd name="connsiteX12" fmla="*/ 2633663 w 3295651"/>
              <a:gd name="connsiteY12" fmla="*/ 595312 h 762000"/>
              <a:gd name="connsiteX13" fmla="*/ 2724151 w 3295651"/>
              <a:gd name="connsiteY13" fmla="*/ 600075 h 762000"/>
              <a:gd name="connsiteX14" fmla="*/ 2728913 w 3295651"/>
              <a:gd name="connsiteY14" fmla="*/ 757237 h 762000"/>
              <a:gd name="connsiteX15" fmla="*/ 3295651 w 3295651"/>
              <a:gd name="connsiteY15" fmla="*/ 762000 h 762000"/>
              <a:gd name="connsiteX16" fmla="*/ 3295651 w 3295651"/>
              <a:gd name="connsiteY16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2057 w 3295651"/>
              <a:gd name="connsiteY10" fmla="*/ 238124 h 762000"/>
              <a:gd name="connsiteX11" fmla="*/ 1481138 w 3295651"/>
              <a:gd name="connsiteY11" fmla="*/ 438150 h 762000"/>
              <a:gd name="connsiteX12" fmla="*/ 2628901 w 3295651"/>
              <a:gd name="connsiteY12" fmla="*/ 447675 h 762000"/>
              <a:gd name="connsiteX13" fmla="*/ 2633663 w 3295651"/>
              <a:gd name="connsiteY13" fmla="*/ 595312 h 762000"/>
              <a:gd name="connsiteX14" fmla="*/ 2724151 w 3295651"/>
              <a:gd name="connsiteY14" fmla="*/ 600075 h 762000"/>
              <a:gd name="connsiteX15" fmla="*/ 2728913 w 3295651"/>
              <a:gd name="connsiteY15" fmla="*/ 757237 h 762000"/>
              <a:gd name="connsiteX16" fmla="*/ 3295651 w 3295651"/>
              <a:gd name="connsiteY16" fmla="*/ 762000 h 762000"/>
              <a:gd name="connsiteX17" fmla="*/ 3295651 w 3295651"/>
              <a:gd name="connsiteY17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2057 w 3295651"/>
              <a:gd name="connsiteY10" fmla="*/ 238124 h 762000"/>
              <a:gd name="connsiteX11" fmla="*/ 1481138 w 3295651"/>
              <a:gd name="connsiteY11" fmla="*/ 438150 h 762000"/>
              <a:gd name="connsiteX12" fmla="*/ 2628901 w 3295651"/>
              <a:gd name="connsiteY12" fmla="*/ 447675 h 762000"/>
              <a:gd name="connsiteX13" fmla="*/ 2633663 w 3295651"/>
              <a:gd name="connsiteY13" fmla="*/ 595312 h 762000"/>
              <a:gd name="connsiteX14" fmla="*/ 2724151 w 3295651"/>
              <a:gd name="connsiteY14" fmla="*/ 600075 h 762000"/>
              <a:gd name="connsiteX15" fmla="*/ 2728913 w 3295651"/>
              <a:gd name="connsiteY15" fmla="*/ 757237 h 762000"/>
              <a:gd name="connsiteX16" fmla="*/ 3295651 w 3295651"/>
              <a:gd name="connsiteY16" fmla="*/ 762000 h 762000"/>
              <a:gd name="connsiteX17" fmla="*/ 3295651 w 3295651"/>
              <a:gd name="connsiteY17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481138 w 3295651"/>
              <a:gd name="connsiteY11" fmla="*/ 438150 h 762000"/>
              <a:gd name="connsiteX12" fmla="*/ 2628901 w 3295651"/>
              <a:gd name="connsiteY12" fmla="*/ 447675 h 762000"/>
              <a:gd name="connsiteX13" fmla="*/ 2633663 w 3295651"/>
              <a:gd name="connsiteY13" fmla="*/ 595312 h 762000"/>
              <a:gd name="connsiteX14" fmla="*/ 2724151 w 3295651"/>
              <a:gd name="connsiteY14" fmla="*/ 600075 h 762000"/>
              <a:gd name="connsiteX15" fmla="*/ 2728913 w 3295651"/>
              <a:gd name="connsiteY15" fmla="*/ 757237 h 762000"/>
              <a:gd name="connsiteX16" fmla="*/ 3295651 w 3295651"/>
              <a:gd name="connsiteY16" fmla="*/ 762000 h 762000"/>
              <a:gd name="connsiteX17" fmla="*/ 3295651 w 3295651"/>
              <a:gd name="connsiteY17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302544 w 3295651"/>
              <a:gd name="connsiteY11" fmla="*/ 238124 h 762000"/>
              <a:gd name="connsiteX12" fmla="*/ 1481138 w 3295651"/>
              <a:gd name="connsiteY12" fmla="*/ 438150 h 762000"/>
              <a:gd name="connsiteX13" fmla="*/ 2628901 w 3295651"/>
              <a:gd name="connsiteY13" fmla="*/ 447675 h 762000"/>
              <a:gd name="connsiteX14" fmla="*/ 2633663 w 3295651"/>
              <a:gd name="connsiteY14" fmla="*/ 595312 h 762000"/>
              <a:gd name="connsiteX15" fmla="*/ 2724151 w 3295651"/>
              <a:gd name="connsiteY15" fmla="*/ 600075 h 762000"/>
              <a:gd name="connsiteX16" fmla="*/ 2728913 w 3295651"/>
              <a:gd name="connsiteY16" fmla="*/ 757237 h 762000"/>
              <a:gd name="connsiteX17" fmla="*/ 3295651 w 3295651"/>
              <a:gd name="connsiteY17" fmla="*/ 762000 h 762000"/>
              <a:gd name="connsiteX18" fmla="*/ 3295651 w 3295651"/>
              <a:gd name="connsiteY18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302544 w 3295651"/>
              <a:gd name="connsiteY11" fmla="*/ 238124 h 762000"/>
              <a:gd name="connsiteX12" fmla="*/ 1481138 w 3295651"/>
              <a:gd name="connsiteY12" fmla="*/ 438150 h 762000"/>
              <a:gd name="connsiteX13" fmla="*/ 2628901 w 3295651"/>
              <a:gd name="connsiteY13" fmla="*/ 447675 h 762000"/>
              <a:gd name="connsiteX14" fmla="*/ 2633663 w 3295651"/>
              <a:gd name="connsiteY14" fmla="*/ 595312 h 762000"/>
              <a:gd name="connsiteX15" fmla="*/ 2724151 w 3295651"/>
              <a:gd name="connsiteY15" fmla="*/ 600075 h 762000"/>
              <a:gd name="connsiteX16" fmla="*/ 2728913 w 3295651"/>
              <a:gd name="connsiteY16" fmla="*/ 757237 h 762000"/>
              <a:gd name="connsiteX17" fmla="*/ 3295651 w 3295651"/>
              <a:gd name="connsiteY17" fmla="*/ 762000 h 762000"/>
              <a:gd name="connsiteX18" fmla="*/ 3295651 w 3295651"/>
              <a:gd name="connsiteY18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35869 w 3295651"/>
              <a:gd name="connsiteY11" fmla="*/ 247649 h 762000"/>
              <a:gd name="connsiteX12" fmla="*/ 1481138 w 3295651"/>
              <a:gd name="connsiteY12" fmla="*/ 438150 h 762000"/>
              <a:gd name="connsiteX13" fmla="*/ 2628901 w 3295651"/>
              <a:gd name="connsiteY13" fmla="*/ 447675 h 762000"/>
              <a:gd name="connsiteX14" fmla="*/ 2633663 w 3295651"/>
              <a:gd name="connsiteY14" fmla="*/ 595312 h 762000"/>
              <a:gd name="connsiteX15" fmla="*/ 2724151 w 3295651"/>
              <a:gd name="connsiteY15" fmla="*/ 600075 h 762000"/>
              <a:gd name="connsiteX16" fmla="*/ 2728913 w 3295651"/>
              <a:gd name="connsiteY16" fmla="*/ 757237 h 762000"/>
              <a:gd name="connsiteX17" fmla="*/ 3295651 w 3295651"/>
              <a:gd name="connsiteY17" fmla="*/ 762000 h 762000"/>
              <a:gd name="connsiteX18" fmla="*/ 3295651 w 3295651"/>
              <a:gd name="connsiteY18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5394 w 3295651"/>
              <a:gd name="connsiteY11" fmla="*/ 242887 h 762000"/>
              <a:gd name="connsiteX12" fmla="*/ 1481138 w 3295651"/>
              <a:gd name="connsiteY12" fmla="*/ 438150 h 762000"/>
              <a:gd name="connsiteX13" fmla="*/ 2628901 w 3295651"/>
              <a:gd name="connsiteY13" fmla="*/ 447675 h 762000"/>
              <a:gd name="connsiteX14" fmla="*/ 2633663 w 3295651"/>
              <a:gd name="connsiteY14" fmla="*/ 595312 h 762000"/>
              <a:gd name="connsiteX15" fmla="*/ 2724151 w 3295651"/>
              <a:gd name="connsiteY15" fmla="*/ 600075 h 762000"/>
              <a:gd name="connsiteX16" fmla="*/ 2728913 w 3295651"/>
              <a:gd name="connsiteY16" fmla="*/ 757237 h 762000"/>
              <a:gd name="connsiteX17" fmla="*/ 3295651 w 3295651"/>
              <a:gd name="connsiteY17" fmla="*/ 762000 h 762000"/>
              <a:gd name="connsiteX18" fmla="*/ 3295651 w 3295651"/>
              <a:gd name="connsiteY18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5394 w 3295651"/>
              <a:gd name="connsiteY11" fmla="*/ 242887 h 762000"/>
              <a:gd name="connsiteX12" fmla="*/ 1235869 w 3295651"/>
              <a:gd name="connsiteY12" fmla="*/ 309561 h 762000"/>
              <a:gd name="connsiteX13" fmla="*/ 1481138 w 3295651"/>
              <a:gd name="connsiteY13" fmla="*/ 438150 h 762000"/>
              <a:gd name="connsiteX14" fmla="*/ 2628901 w 3295651"/>
              <a:gd name="connsiteY14" fmla="*/ 447675 h 762000"/>
              <a:gd name="connsiteX15" fmla="*/ 2633663 w 3295651"/>
              <a:gd name="connsiteY15" fmla="*/ 595312 h 762000"/>
              <a:gd name="connsiteX16" fmla="*/ 2724151 w 3295651"/>
              <a:gd name="connsiteY16" fmla="*/ 600075 h 762000"/>
              <a:gd name="connsiteX17" fmla="*/ 2728913 w 3295651"/>
              <a:gd name="connsiteY17" fmla="*/ 757237 h 762000"/>
              <a:gd name="connsiteX18" fmla="*/ 3295651 w 3295651"/>
              <a:gd name="connsiteY18" fmla="*/ 762000 h 762000"/>
              <a:gd name="connsiteX19" fmla="*/ 3295651 w 3295651"/>
              <a:gd name="connsiteY19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5394 w 3295651"/>
              <a:gd name="connsiteY11" fmla="*/ 242887 h 762000"/>
              <a:gd name="connsiteX12" fmla="*/ 1235869 w 3295651"/>
              <a:gd name="connsiteY12" fmla="*/ 309561 h 762000"/>
              <a:gd name="connsiteX13" fmla="*/ 1481138 w 3295651"/>
              <a:gd name="connsiteY13" fmla="*/ 438150 h 762000"/>
              <a:gd name="connsiteX14" fmla="*/ 2628901 w 3295651"/>
              <a:gd name="connsiteY14" fmla="*/ 447675 h 762000"/>
              <a:gd name="connsiteX15" fmla="*/ 2633663 w 3295651"/>
              <a:gd name="connsiteY15" fmla="*/ 595312 h 762000"/>
              <a:gd name="connsiteX16" fmla="*/ 2724151 w 3295651"/>
              <a:gd name="connsiteY16" fmla="*/ 600075 h 762000"/>
              <a:gd name="connsiteX17" fmla="*/ 2728913 w 3295651"/>
              <a:gd name="connsiteY17" fmla="*/ 757237 h 762000"/>
              <a:gd name="connsiteX18" fmla="*/ 3295651 w 3295651"/>
              <a:gd name="connsiteY18" fmla="*/ 762000 h 762000"/>
              <a:gd name="connsiteX19" fmla="*/ 3295651 w 3295651"/>
              <a:gd name="connsiteY19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5394 w 3295651"/>
              <a:gd name="connsiteY11" fmla="*/ 242887 h 762000"/>
              <a:gd name="connsiteX12" fmla="*/ 1240631 w 3295651"/>
              <a:gd name="connsiteY12" fmla="*/ 290511 h 762000"/>
              <a:gd name="connsiteX13" fmla="*/ 1481138 w 3295651"/>
              <a:gd name="connsiteY13" fmla="*/ 438150 h 762000"/>
              <a:gd name="connsiteX14" fmla="*/ 2628901 w 3295651"/>
              <a:gd name="connsiteY14" fmla="*/ 447675 h 762000"/>
              <a:gd name="connsiteX15" fmla="*/ 2633663 w 3295651"/>
              <a:gd name="connsiteY15" fmla="*/ 595312 h 762000"/>
              <a:gd name="connsiteX16" fmla="*/ 2724151 w 3295651"/>
              <a:gd name="connsiteY16" fmla="*/ 600075 h 762000"/>
              <a:gd name="connsiteX17" fmla="*/ 2728913 w 3295651"/>
              <a:gd name="connsiteY17" fmla="*/ 757237 h 762000"/>
              <a:gd name="connsiteX18" fmla="*/ 3295651 w 3295651"/>
              <a:gd name="connsiteY18" fmla="*/ 762000 h 762000"/>
              <a:gd name="connsiteX19" fmla="*/ 3295651 w 3295651"/>
              <a:gd name="connsiteY19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5394 w 3295651"/>
              <a:gd name="connsiteY11" fmla="*/ 242887 h 762000"/>
              <a:gd name="connsiteX12" fmla="*/ 1240631 w 3295651"/>
              <a:gd name="connsiteY12" fmla="*/ 290511 h 762000"/>
              <a:gd name="connsiteX13" fmla="*/ 1309688 w 3295651"/>
              <a:gd name="connsiteY13" fmla="*/ 292892 h 762000"/>
              <a:gd name="connsiteX14" fmla="*/ 1481138 w 3295651"/>
              <a:gd name="connsiteY14" fmla="*/ 438150 h 762000"/>
              <a:gd name="connsiteX15" fmla="*/ 2628901 w 3295651"/>
              <a:gd name="connsiteY15" fmla="*/ 447675 h 762000"/>
              <a:gd name="connsiteX16" fmla="*/ 2633663 w 3295651"/>
              <a:gd name="connsiteY16" fmla="*/ 595312 h 762000"/>
              <a:gd name="connsiteX17" fmla="*/ 2724151 w 3295651"/>
              <a:gd name="connsiteY17" fmla="*/ 600075 h 762000"/>
              <a:gd name="connsiteX18" fmla="*/ 2728913 w 3295651"/>
              <a:gd name="connsiteY18" fmla="*/ 757237 h 762000"/>
              <a:gd name="connsiteX19" fmla="*/ 3295651 w 3295651"/>
              <a:gd name="connsiteY19" fmla="*/ 762000 h 762000"/>
              <a:gd name="connsiteX20" fmla="*/ 3295651 w 3295651"/>
              <a:gd name="connsiteY20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5394 w 3295651"/>
              <a:gd name="connsiteY11" fmla="*/ 242887 h 762000"/>
              <a:gd name="connsiteX12" fmla="*/ 1240631 w 3295651"/>
              <a:gd name="connsiteY12" fmla="*/ 290511 h 762000"/>
              <a:gd name="connsiteX13" fmla="*/ 1309688 w 3295651"/>
              <a:gd name="connsiteY13" fmla="*/ 292892 h 762000"/>
              <a:gd name="connsiteX14" fmla="*/ 1481138 w 3295651"/>
              <a:gd name="connsiteY14" fmla="*/ 438150 h 762000"/>
              <a:gd name="connsiteX15" fmla="*/ 2628901 w 3295651"/>
              <a:gd name="connsiteY15" fmla="*/ 447675 h 762000"/>
              <a:gd name="connsiteX16" fmla="*/ 2633663 w 3295651"/>
              <a:gd name="connsiteY16" fmla="*/ 595312 h 762000"/>
              <a:gd name="connsiteX17" fmla="*/ 2724151 w 3295651"/>
              <a:gd name="connsiteY17" fmla="*/ 600075 h 762000"/>
              <a:gd name="connsiteX18" fmla="*/ 2728913 w 3295651"/>
              <a:gd name="connsiteY18" fmla="*/ 757237 h 762000"/>
              <a:gd name="connsiteX19" fmla="*/ 3295651 w 3295651"/>
              <a:gd name="connsiteY19" fmla="*/ 762000 h 762000"/>
              <a:gd name="connsiteX20" fmla="*/ 3295651 w 3295651"/>
              <a:gd name="connsiteY20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5394 w 3295651"/>
              <a:gd name="connsiteY11" fmla="*/ 242887 h 762000"/>
              <a:gd name="connsiteX12" fmla="*/ 1247774 w 3295651"/>
              <a:gd name="connsiteY12" fmla="*/ 292892 h 762000"/>
              <a:gd name="connsiteX13" fmla="*/ 1309688 w 3295651"/>
              <a:gd name="connsiteY13" fmla="*/ 292892 h 762000"/>
              <a:gd name="connsiteX14" fmla="*/ 1481138 w 3295651"/>
              <a:gd name="connsiteY14" fmla="*/ 438150 h 762000"/>
              <a:gd name="connsiteX15" fmla="*/ 2628901 w 3295651"/>
              <a:gd name="connsiteY15" fmla="*/ 447675 h 762000"/>
              <a:gd name="connsiteX16" fmla="*/ 2633663 w 3295651"/>
              <a:gd name="connsiteY16" fmla="*/ 595312 h 762000"/>
              <a:gd name="connsiteX17" fmla="*/ 2724151 w 3295651"/>
              <a:gd name="connsiteY17" fmla="*/ 600075 h 762000"/>
              <a:gd name="connsiteX18" fmla="*/ 2728913 w 3295651"/>
              <a:gd name="connsiteY18" fmla="*/ 757237 h 762000"/>
              <a:gd name="connsiteX19" fmla="*/ 3295651 w 3295651"/>
              <a:gd name="connsiteY19" fmla="*/ 762000 h 762000"/>
              <a:gd name="connsiteX20" fmla="*/ 3295651 w 3295651"/>
              <a:gd name="connsiteY20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7774 w 3295651"/>
              <a:gd name="connsiteY12" fmla="*/ 292892 h 762000"/>
              <a:gd name="connsiteX13" fmla="*/ 1309688 w 3295651"/>
              <a:gd name="connsiteY13" fmla="*/ 292892 h 762000"/>
              <a:gd name="connsiteX14" fmla="*/ 1481138 w 3295651"/>
              <a:gd name="connsiteY14" fmla="*/ 438150 h 762000"/>
              <a:gd name="connsiteX15" fmla="*/ 2628901 w 3295651"/>
              <a:gd name="connsiteY15" fmla="*/ 447675 h 762000"/>
              <a:gd name="connsiteX16" fmla="*/ 2633663 w 3295651"/>
              <a:gd name="connsiteY16" fmla="*/ 595312 h 762000"/>
              <a:gd name="connsiteX17" fmla="*/ 2724151 w 3295651"/>
              <a:gd name="connsiteY17" fmla="*/ 600075 h 762000"/>
              <a:gd name="connsiteX18" fmla="*/ 2728913 w 3295651"/>
              <a:gd name="connsiteY18" fmla="*/ 757237 h 762000"/>
              <a:gd name="connsiteX19" fmla="*/ 3295651 w 3295651"/>
              <a:gd name="connsiteY19" fmla="*/ 762000 h 762000"/>
              <a:gd name="connsiteX20" fmla="*/ 3295651 w 3295651"/>
              <a:gd name="connsiteY20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9688 w 3295651"/>
              <a:gd name="connsiteY13" fmla="*/ 292892 h 762000"/>
              <a:gd name="connsiteX14" fmla="*/ 1481138 w 3295651"/>
              <a:gd name="connsiteY14" fmla="*/ 438150 h 762000"/>
              <a:gd name="connsiteX15" fmla="*/ 2628901 w 3295651"/>
              <a:gd name="connsiteY15" fmla="*/ 447675 h 762000"/>
              <a:gd name="connsiteX16" fmla="*/ 2633663 w 3295651"/>
              <a:gd name="connsiteY16" fmla="*/ 595312 h 762000"/>
              <a:gd name="connsiteX17" fmla="*/ 2724151 w 3295651"/>
              <a:gd name="connsiteY17" fmla="*/ 600075 h 762000"/>
              <a:gd name="connsiteX18" fmla="*/ 2728913 w 3295651"/>
              <a:gd name="connsiteY18" fmla="*/ 757237 h 762000"/>
              <a:gd name="connsiteX19" fmla="*/ 3295651 w 3295651"/>
              <a:gd name="connsiteY19" fmla="*/ 762000 h 762000"/>
              <a:gd name="connsiteX20" fmla="*/ 3295651 w 3295651"/>
              <a:gd name="connsiteY20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481138 w 3295651"/>
              <a:gd name="connsiteY14" fmla="*/ 438150 h 762000"/>
              <a:gd name="connsiteX15" fmla="*/ 2628901 w 3295651"/>
              <a:gd name="connsiteY15" fmla="*/ 447675 h 762000"/>
              <a:gd name="connsiteX16" fmla="*/ 2633663 w 3295651"/>
              <a:gd name="connsiteY16" fmla="*/ 595312 h 762000"/>
              <a:gd name="connsiteX17" fmla="*/ 2724151 w 3295651"/>
              <a:gd name="connsiteY17" fmla="*/ 600075 h 762000"/>
              <a:gd name="connsiteX18" fmla="*/ 2728913 w 3295651"/>
              <a:gd name="connsiteY18" fmla="*/ 757237 h 762000"/>
              <a:gd name="connsiteX19" fmla="*/ 3295651 w 3295651"/>
              <a:gd name="connsiteY19" fmla="*/ 762000 h 762000"/>
              <a:gd name="connsiteX20" fmla="*/ 3295651 w 3295651"/>
              <a:gd name="connsiteY20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81138 w 3295651"/>
              <a:gd name="connsiteY15" fmla="*/ 438150 h 762000"/>
              <a:gd name="connsiteX16" fmla="*/ 2628901 w 3295651"/>
              <a:gd name="connsiteY16" fmla="*/ 447675 h 762000"/>
              <a:gd name="connsiteX17" fmla="*/ 2633663 w 3295651"/>
              <a:gd name="connsiteY17" fmla="*/ 595312 h 762000"/>
              <a:gd name="connsiteX18" fmla="*/ 2724151 w 3295651"/>
              <a:gd name="connsiteY18" fmla="*/ 600075 h 762000"/>
              <a:gd name="connsiteX19" fmla="*/ 2728913 w 3295651"/>
              <a:gd name="connsiteY19" fmla="*/ 757237 h 762000"/>
              <a:gd name="connsiteX20" fmla="*/ 3295651 w 3295651"/>
              <a:gd name="connsiteY20" fmla="*/ 762000 h 762000"/>
              <a:gd name="connsiteX21" fmla="*/ 3295651 w 3295651"/>
              <a:gd name="connsiteY21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81138 w 3295651"/>
              <a:gd name="connsiteY15" fmla="*/ 438150 h 762000"/>
              <a:gd name="connsiteX16" fmla="*/ 2628901 w 3295651"/>
              <a:gd name="connsiteY16" fmla="*/ 447675 h 762000"/>
              <a:gd name="connsiteX17" fmla="*/ 2633663 w 3295651"/>
              <a:gd name="connsiteY17" fmla="*/ 595312 h 762000"/>
              <a:gd name="connsiteX18" fmla="*/ 2724151 w 3295651"/>
              <a:gd name="connsiteY18" fmla="*/ 600075 h 762000"/>
              <a:gd name="connsiteX19" fmla="*/ 2728913 w 3295651"/>
              <a:gd name="connsiteY19" fmla="*/ 757237 h 762000"/>
              <a:gd name="connsiteX20" fmla="*/ 3295651 w 3295651"/>
              <a:gd name="connsiteY20" fmla="*/ 762000 h 762000"/>
              <a:gd name="connsiteX21" fmla="*/ 3295651 w 3295651"/>
              <a:gd name="connsiteY21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40517 h 762000"/>
              <a:gd name="connsiteX16" fmla="*/ 1481138 w 3295651"/>
              <a:gd name="connsiteY16" fmla="*/ 438150 h 762000"/>
              <a:gd name="connsiteX17" fmla="*/ 2628901 w 3295651"/>
              <a:gd name="connsiteY17" fmla="*/ 447675 h 762000"/>
              <a:gd name="connsiteX18" fmla="*/ 2633663 w 3295651"/>
              <a:gd name="connsiteY18" fmla="*/ 595312 h 762000"/>
              <a:gd name="connsiteX19" fmla="*/ 2724151 w 3295651"/>
              <a:gd name="connsiteY19" fmla="*/ 600075 h 762000"/>
              <a:gd name="connsiteX20" fmla="*/ 2728913 w 3295651"/>
              <a:gd name="connsiteY20" fmla="*/ 757237 h 762000"/>
              <a:gd name="connsiteX21" fmla="*/ 3295651 w 3295651"/>
              <a:gd name="connsiteY21" fmla="*/ 762000 h 762000"/>
              <a:gd name="connsiteX22" fmla="*/ 3295651 w 3295651"/>
              <a:gd name="connsiteY22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40517 h 762000"/>
              <a:gd name="connsiteX16" fmla="*/ 1481138 w 3295651"/>
              <a:gd name="connsiteY16" fmla="*/ 438150 h 762000"/>
              <a:gd name="connsiteX17" fmla="*/ 2628901 w 3295651"/>
              <a:gd name="connsiteY17" fmla="*/ 447675 h 762000"/>
              <a:gd name="connsiteX18" fmla="*/ 2633663 w 3295651"/>
              <a:gd name="connsiteY18" fmla="*/ 595312 h 762000"/>
              <a:gd name="connsiteX19" fmla="*/ 2724151 w 3295651"/>
              <a:gd name="connsiteY19" fmla="*/ 600075 h 762000"/>
              <a:gd name="connsiteX20" fmla="*/ 2728913 w 3295651"/>
              <a:gd name="connsiteY20" fmla="*/ 757237 h 762000"/>
              <a:gd name="connsiteX21" fmla="*/ 3295651 w 3295651"/>
              <a:gd name="connsiteY21" fmla="*/ 762000 h 762000"/>
              <a:gd name="connsiteX22" fmla="*/ 3295651 w 3295651"/>
              <a:gd name="connsiteY22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81138 w 3295651"/>
              <a:gd name="connsiteY16" fmla="*/ 438150 h 762000"/>
              <a:gd name="connsiteX17" fmla="*/ 2628901 w 3295651"/>
              <a:gd name="connsiteY17" fmla="*/ 447675 h 762000"/>
              <a:gd name="connsiteX18" fmla="*/ 2633663 w 3295651"/>
              <a:gd name="connsiteY18" fmla="*/ 595312 h 762000"/>
              <a:gd name="connsiteX19" fmla="*/ 2724151 w 3295651"/>
              <a:gd name="connsiteY19" fmla="*/ 600075 h 762000"/>
              <a:gd name="connsiteX20" fmla="*/ 2728913 w 3295651"/>
              <a:gd name="connsiteY20" fmla="*/ 757237 h 762000"/>
              <a:gd name="connsiteX21" fmla="*/ 3295651 w 3295651"/>
              <a:gd name="connsiteY21" fmla="*/ 762000 h 762000"/>
              <a:gd name="connsiteX22" fmla="*/ 3295651 w 3295651"/>
              <a:gd name="connsiteY22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8 w 3295651"/>
              <a:gd name="connsiteY17" fmla="*/ 438150 h 762000"/>
              <a:gd name="connsiteX18" fmla="*/ 2628901 w 3295651"/>
              <a:gd name="connsiteY18" fmla="*/ 447675 h 762000"/>
              <a:gd name="connsiteX19" fmla="*/ 2633663 w 3295651"/>
              <a:gd name="connsiteY19" fmla="*/ 595312 h 762000"/>
              <a:gd name="connsiteX20" fmla="*/ 2724151 w 3295651"/>
              <a:gd name="connsiteY20" fmla="*/ 600075 h 762000"/>
              <a:gd name="connsiteX21" fmla="*/ 2728913 w 3295651"/>
              <a:gd name="connsiteY21" fmla="*/ 757237 h 762000"/>
              <a:gd name="connsiteX22" fmla="*/ 3295651 w 3295651"/>
              <a:gd name="connsiteY22" fmla="*/ 762000 h 762000"/>
              <a:gd name="connsiteX23" fmla="*/ 3295651 w 3295651"/>
              <a:gd name="connsiteY23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8 w 3295651"/>
              <a:gd name="connsiteY17" fmla="*/ 438150 h 762000"/>
              <a:gd name="connsiteX18" fmla="*/ 2628901 w 3295651"/>
              <a:gd name="connsiteY18" fmla="*/ 447675 h 762000"/>
              <a:gd name="connsiteX19" fmla="*/ 2633663 w 3295651"/>
              <a:gd name="connsiteY19" fmla="*/ 595312 h 762000"/>
              <a:gd name="connsiteX20" fmla="*/ 2724151 w 3295651"/>
              <a:gd name="connsiteY20" fmla="*/ 600075 h 762000"/>
              <a:gd name="connsiteX21" fmla="*/ 2728913 w 3295651"/>
              <a:gd name="connsiteY21" fmla="*/ 757237 h 762000"/>
              <a:gd name="connsiteX22" fmla="*/ 3295651 w 3295651"/>
              <a:gd name="connsiteY22" fmla="*/ 762000 h 762000"/>
              <a:gd name="connsiteX23" fmla="*/ 3295651 w 3295651"/>
              <a:gd name="connsiteY23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5901 w 3295651"/>
              <a:gd name="connsiteY17" fmla="*/ 388142 h 762000"/>
              <a:gd name="connsiteX18" fmla="*/ 1481138 w 3295651"/>
              <a:gd name="connsiteY18" fmla="*/ 438150 h 762000"/>
              <a:gd name="connsiteX19" fmla="*/ 2628901 w 3295651"/>
              <a:gd name="connsiteY19" fmla="*/ 447675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8913 w 3295651"/>
              <a:gd name="connsiteY22" fmla="*/ 757237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5901 w 3295651"/>
              <a:gd name="connsiteY17" fmla="*/ 388142 h 762000"/>
              <a:gd name="connsiteX18" fmla="*/ 1481138 w 3295651"/>
              <a:gd name="connsiteY18" fmla="*/ 438150 h 762000"/>
              <a:gd name="connsiteX19" fmla="*/ 2628901 w 3295651"/>
              <a:gd name="connsiteY19" fmla="*/ 447675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8913 w 3295651"/>
              <a:gd name="connsiteY22" fmla="*/ 757237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5901 w 3295651"/>
              <a:gd name="connsiteY17" fmla="*/ 388142 h 762000"/>
              <a:gd name="connsiteX18" fmla="*/ 1481138 w 3295651"/>
              <a:gd name="connsiteY18" fmla="*/ 438150 h 762000"/>
              <a:gd name="connsiteX19" fmla="*/ 2628901 w 3295651"/>
              <a:gd name="connsiteY19" fmla="*/ 447675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8913 w 3295651"/>
              <a:gd name="connsiteY22" fmla="*/ 757237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28901 w 3295651"/>
              <a:gd name="connsiteY19" fmla="*/ 447675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8913 w 3295651"/>
              <a:gd name="connsiteY22" fmla="*/ 757237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28901 w 3295651"/>
              <a:gd name="connsiteY19" fmla="*/ 447675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19388 w 3295651"/>
              <a:gd name="connsiteY22" fmla="*/ 757237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28901 w 3295651"/>
              <a:gd name="connsiteY19" fmla="*/ 447675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19388 w 3295651"/>
              <a:gd name="connsiteY22" fmla="*/ 757237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28901 w 3295651"/>
              <a:gd name="connsiteY19" fmla="*/ 447675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6045 w 3295651"/>
              <a:gd name="connsiteY19" fmla="*/ 438150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7636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69194 w 3295651"/>
              <a:gd name="connsiteY7" fmla="*/ 142874 h 762000"/>
              <a:gd name="connsiteX8" fmla="*/ 1171576 w 3295651"/>
              <a:gd name="connsiteY8" fmla="*/ 192880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69194 w 3295651"/>
              <a:gd name="connsiteY7" fmla="*/ 142874 h 762000"/>
              <a:gd name="connsiteX8" fmla="*/ 1173957 w 3295651"/>
              <a:gd name="connsiteY8" fmla="*/ 190499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2874 h 762000"/>
              <a:gd name="connsiteX7" fmla="*/ 1171575 w 3295651"/>
              <a:gd name="connsiteY7" fmla="*/ 140492 h 762000"/>
              <a:gd name="connsiteX8" fmla="*/ 1173957 w 3295651"/>
              <a:gd name="connsiteY8" fmla="*/ 190499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5255 h 762000"/>
              <a:gd name="connsiteX7" fmla="*/ 1171575 w 3295651"/>
              <a:gd name="connsiteY7" fmla="*/ 140492 h 762000"/>
              <a:gd name="connsiteX8" fmla="*/ 1173957 w 3295651"/>
              <a:gd name="connsiteY8" fmla="*/ 190499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5255 h 762000"/>
              <a:gd name="connsiteX7" fmla="*/ 1171575 w 3295651"/>
              <a:gd name="connsiteY7" fmla="*/ 145255 h 762000"/>
              <a:gd name="connsiteX8" fmla="*/ 1173957 w 3295651"/>
              <a:gd name="connsiteY8" fmla="*/ 190499 h 762000"/>
              <a:gd name="connsiteX9" fmla="*/ 1219200 w 3295651"/>
              <a:gd name="connsiteY9" fmla="*/ 195261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5255 h 762000"/>
              <a:gd name="connsiteX7" fmla="*/ 1171575 w 3295651"/>
              <a:gd name="connsiteY7" fmla="*/ 145255 h 762000"/>
              <a:gd name="connsiteX8" fmla="*/ 1173957 w 3295651"/>
              <a:gd name="connsiteY8" fmla="*/ 190499 h 762000"/>
              <a:gd name="connsiteX9" fmla="*/ 1214437 w 3295651"/>
              <a:gd name="connsiteY9" fmla="*/ 192880 h 762000"/>
              <a:gd name="connsiteX10" fmla="*/ 1219200 w 3295651"/>
              <a:gd name="connsiteY10" fmla="*/ 240506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5255 h 762000"/>
              <a:gd name="connsiteX7" fmla="*/ 1171575 w 3295651"/>
              <a:gd name="connsiteY7" fmla="*/ 145255 h 762000"/>
              <a:gd name="connsiteX8" fmla="*/ 1173957 w 3295651"/>
              <a:gd name="connsiteY8" fmla="*/ 190499 h 762000"/>
              <a:gd name="connsiteX9" fmla="*/ 1214437 w 3295651"/>
              <a:gd name="connsiteY9" fmla="*/ 192880 h 762000"/>
              <a:gd name="connsiteX10" fmla="*/ 1214437 w 3295651"/>
              <a:gd name="connsiteY10" fmla="*/ 238124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5255 h 762000"/>
              <a:gd name="connsiteX7" fmla="*/ 1171575 w 3295651"/>
              <a:gd name="connsiteY7" fmla="*/ 145255 h 762000"/>
              <a:gd name="connsiteX8" fmla="*/ 1173957 w 3295651"/>
              <a:gd name="connsiteY8" fmla="*/ 190499 h 762000"/>
              <a:gd name="connsiteX9" fmla="*/ 1219200 w 3295651"/>
              <a:gd name="connsiteY9" fmla="*/ 192880 h 762000"/>
              <a:gd name="connsiteX10" fmla="*/ 1214437 w 3295651"/>
              <a:gd name="connsiteY10" fmla="*/ 238124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5255 h 762000"/>
              <a:gd name="connsiteX7" fmla="*/ 1171575 w 3295651"/>
              <a:gd name="connsiteY7" fmla="*/ 145255 h 762000"/>
              <a:gd name="connsiteX8" fmla="*/ 1173957 w 3295651"/>
              <a:gd name="connsiteY8" fmla="*/ 190499 h 762000"/>
              <a:gd name="connsiteX9" fmla="*/ 1219200 w 3295651"/>
              <a:gd name="connsiteY9" fmla="*/ 192880 h 762000"/>
              <a:gd name="connsiteX10" fmla="*/ 1216819 w 3295651"/>
              <a:gd name="connsiteY10" fmla="*/ 240505 h 762000"/>
              <a:gd name="connsiteX11" fmla="*/ 1243013 w 3295651"/>
              <a:gd name="connsiteY11" fmla="*/ 238125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  <a:gd name="connsiteX0" fmla="*/ 0 w 3295651"/>
              <a:gd name="connsiteY0" fmla="*/ 0 h 762000"/>
              <a:gd name="connsiteX1" fmla="*/ 666750 w 3295651"/>
              <a:gd name="connsiteY1" fmla="*/ 2381 h 762000"/>
              <a:gd name="connsiteX2" fmla="*/ 676276 w 3295651"/>
              <a:gd name="connsiteY2" fmla="*/ 50005 h 762000"/>
              <a:gd name="connsiteX3" fmla="*/ 1040607 w 3295651"/>
              <a:gd name="connsiteY3" fmla="*/ 50005 h 762000"/>
              <a:gd name="connsiteX4" fmla="*/ 1040607 w 3295651"/>
              <a:gd name="connsiteY4" fmla="*/ 95249 h 762000"/>
              <a:gd name="connsiteX5" fmla="*/ 1076326 w 3295651"/>
              <a:gd name="connsiteY5" fmla="*/ 97631 h 762000"/>
              <a:gd name="connsiteX6" fmla="*/ 1076326 w 3295651"/>
              <a:gd name="connsiteY6" fmla="*/ 145255 h 762000"/>
              <a:gd name="connsiteX7" fmla="*/ 1171575 w 3295651"/>
              <a:gd name="connsiteY7" fmla="*/ 145255 h 762000"/>
              <a:gd name="connsiteX8" fmla="*/ 1173957 w 3295651"/>
              <a:gd name="connsiteY8" fmla="*/ 190499 h 762000"/>
              <a:gd name="connsiteX9" fmla="*/ 1219200 w 3295651"/>
              <a:gd name="connsiteY9" fmla="*/ 192880 h 762000"/>
              <a:gd name="connsiteX10" fmla="*/ 1216819 w 3295651"/>
              <a:gd name="connsiteY10" fmla="*/ 240505 h 762000"/>
              <a:gd name="connsiteX11" fmla="*/ 1243013 w 3295651"/>
              <a:gd name="connsiteY11" fmla="*/ 242888 h 762000"/>
              <a:gd name="connsiteX12" fmla="*/ 1243012 w 3295651"/>
              <a:gd name="connsiteY12" fmla="*/ 285748 h 762000"/>
              <a:gd name="connsiteX13" fmla="*/ 1304925 w 3295651"/>
              <a:gd name="connsiteY13" fmla="*/ 288130 h 762000"/>
              <a:gd name="connsiteX14" fmla="*/ 1304926 w 3295651"/>
              <a:gd name="connsiteY14" fmla="*/ 333374 h 762000"/>
              <a:gd name="connsiteX15" fmla="*/ 1433513 w 3295651"/>
              <a:gd name="connsiteY15" fmla="*/ 335755 h 762000"/>
              <a:gd name="connsiteX16" fmla="*/ 1433513 w 3295651"/>
              <a:gd name="connsiteY16" fmla="*/ 390524 h 762000"/>
              <a:gd name="connsiteX17" fmla="*/ 1481139 w 3295651"/>
              <a:gd name="connsiteY17" fmla="*/ 388142 h 762000"/>
              <a:gd name="connsiteX18" fmla="*/ 1481138 w 3295651"/>
              <a:gd name="connsiteY18" fmla="*/ 438150 h 762000"/>
              <a:gd name="connsiteX19" fmla="*/ 2631282 w 3295651"/>
              <a:gd name="connsiteY19" fmla="*/ 442913 h 762000"/>
              <a:gd name="connsiteX20" fmla="*/ 2633663 w 3295651"/>
              <a:gd name="connsiteY20" fmla="*/ 595312 h 762000"/>
              <a:gd name="connsiteX21" fmla="*/ 2724151 w 3295651"/>
              <a:gd name="connsiteY21" fmla="*/ 600075 h 762000"/>
              <a:gd name="connsiteX22" fmla="*/ 2724151 w 3295651"/>
              <a:gd name="connsiteY22" fmla="*/ 761999 h 762000"/>
              <a:gd name="connsiteX23" fmla="*/ 3295651 w 3295651"/>
              <a:gd name="connsiteY23" fmla="*/ 762000 h 762000"/>
              <a:gd name="connsiteX24" fmla="*/ 3295651 w 3295651"/>
              <a:gd name="connsiteY24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95651" h="762000">
                <a:moveTo>
                  <a:pt x="0" y="0"/>
                </a:moveTo>
                <a:lnTo>
                  <a:pt x="666750" y="2381"/>
                </a:lnTo>
                <a:lnTo>
                  <a:pt x="676276" y="50005"/>
                </a:lnTo>
                <a:lnTo>
                  <a:pt x="1040607" y="50005"/>
                </a:lnTo>
                <a:lnTo>
                  <a:pt x="1040607" y="95249"/>
                </a:lnTo>
                <a:lnTo>
                  <a:pt x="1076326" y="97631"/>
                </a:lnTo>
                <a:lnTo>
                  <a:pt x="1076326" y="145255"/>
                </a:lnTo>
                <a:lnTo>
                  <a:pt x="1171575" y="145255"/>
                </a:lnTo>
                <a:cubicBezTo>
                  <a:pt x="1171575" y="160336"/>
                  <a:pt x="1173957" y="175418"/>
                  <a:pt x="1173957" y="190499"/>
                </a:cubicBezTo>
                <a:lnTo>
                  <a:pt x="1219200" y="192880"/>
                </a:lnTo>
                <a:lnTo>
                  <a:pt x="1216819" y="240505"/>
                </a:lnTo>
                <a:lnTo>
                  <a:pt x="1243013" y="242888"/>
                </a:lnTo>
                <a:cubicBezTo>
                  <a:pt x="1243013" y="258762"/>
                  <a:pt x="1243012" y="269874"/>
                  <a:pt x="1243012" y="285748"/>
                </a:cubicBezTo>
                <a:lnTo>
                  <a:pt x="1304925" y="288130"/>
                </a:lnTo>
                <a:cubicBezTo>
                  <a:pt x="1304925" y="303211"/>
                  <a:pt x="1304926" y="318293"/>
                  <a:pt x="1304926" y="333374"/>
                </a:cubicBezTo>
                <a:lnTo>
                  <a:pt x="1433513" y="335755"/>
                </a:lnTo>
                <a:lnTo>
                  <a:pt x="1433513" y="390524"/>
                </a:lnTo>
                <a:lnTo>
                  <a:pt x="1481139" y="388142"/>
                </a:lnTo>
                <a:cubicBezTo>
                  <a:pt x="1481139" y="404811"/>
                  <a:pt x="1481138" y="421481"/>
                  <a:pt x="1481138" y="438150"/>
                </a:cubicBezTo>
                <a:lnTo>
                  <a:pt x="2631282" y="442913"/>
                </a:lnTo>
                <a:cubicBezTo>
                  <a:pt x="2632076" y="493713"/>
                  <a:pt x="2632869" y="544512"/>
                  <a:pt x="2633663" y="595312"/>
                </a:cubicBezTo>
                <a:lnTo>
                  <a:pt x="2724151" y="600075"/>
                </a:lnTo>
                <a:lnTo>
                  <a:pt x="2724151" y="761999"/>
                </a:lnTo>
                <a:lnTo>
                  <a:pt x="3295651" y="762000"/>
                </a:lnTo>
                <a:lnTo>
                  <a:pt x="3295651" y="762000"/>
                </a:lnTo>
              </a:path>
            </a:pathLst>
          </a:cu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1062038" y="2443163"/>
            <a:ext cx="2755106" cy="1681162"/>
          </a:xfrm>
          <a:custGeom>
            <a:avLst/>
            <a:gdLst>
              <a:gd name="connsiteX0" fmla="*/ 0 w 2755106"/>
              <a:gd name="connsiteY0" fmla="*/ 0 h 1681162"/>
              <a:gd name="connsiteX1" fmla="*/ 2755106 w 2755106"/>
              <a:gd name="connsiteY1" fmla="*/ 1681162 h 1681162"/>
              <a:gd name="connsiteX2" fmla="*/ 2755106 w 2755106"/>
              <a:gd name="connsiteY2" fmla="*/ 1681162 h 1681162"/>
              <a:gd name="connsiteX0" fmla="*/ 0 w 2755106"/>
              <a:gd name="connsiteY0" fmla="*/ 0 h 1681162"/>
              <a:gd name="connsiteX1" fmla="*/ 2538412 w 2755106"/>
              <a:gd name="connsiteY1" fmla="*/ 1674018 h 1681162"/>
              <a:gd name="connsiteX2" fmla="*/ 2755106 w 2755106"/>
              <a:gd name="connsiteY2" fmla="*/ 1681162 h 1681162"/>
              <a:gd name="connsiteX3" fmla="*/ 2755106 w 2755106"/>
              <a:gd name="connsiteY3" fmla="*/ 1681162 h 1681162"/>
              <a:gd name="connsiteX0" fmla="*/ 0 w 2755106"/>
              <a:gd name="connsiteY0" fmla="*/ 0 h 1681162"/>
              <a:gd name="connsiteX1" fmla="*/ 2543175 w 2755106"/>
              <a:gd name="connsiteY1" fmla="*/ 1681162 h 1681162"/>
              <a:gd name="connsiteX2" fmla="*/ 2755106 w 2755106"/>
              <a:gd name="connsiteY2" fmla="*/ 1681162 h 1681162"/>
              <a:gd name="connsiteX3" fmla="*/ 2755106 w 2755106"/>
              <a:gd name="connsiteY3" fmla="*/ 1681162 h 1681162"/>
              <a:gd name="connsiteX0" fmla="*/ 0 w 2755106"/>
              <a:gd name="connsiteY0" fmla="*/ 0 h 1698025"/>
              <a:gd name="connsiteX1" fmla="*/ 2545556 w 2755106"/>
              <a:gd name="connsiteY1" fmla="*/ 1512093 h 1698025"/>
              <a:gd name="connsiteX2" fmla="*/ 2543175 w 2755106"/>
              <a:gd name="connsiteY2" fmla="*/ 1681162 h 1698025"/>
              <a:gd name="connsiteX3" fmla="*/ 2755106 w 2755106"/>
              <a:gd name="connsiteY3" fmla="*/ 1681162 h 1698025"/>
              <a:gd name="connsiteX4" fmla="*/ 2755106 w 2755106"/>
              <a:gd name="connsiteY4" fmla="*/ 1681162 h 1698025"/>
              <a:gd name="connsiteX0" fmla="*/ 0 w 2755106"/>
              <a:gd name="connsiteY0" fmla="*/ 0 h 1681162"/>
              <a:gd name="connsiteX1" fmla="*/ 2319337 w 2755106"/>
              <a:gd name="connsiteY1" fmla="*/ 1502568 h 1681162"/>
              <a:gd name="connsiteX2" fmla="*/ 2545556 w 2755106"/>
              <a:gd name="connsiteY2" fmla="*/ 1512093 h 1681162"/>
              <a:gd name="connsiteX3" fmla="*/ 2543175 w 2755106"/>
              <a:gd name="connsiteY3" fmla="*/ 1681162 h 1681162"/>
              <a:gd name="connsiteX4" fmla="*/ 2755106 w 2755106"/>
              <a:gd name="connsiteY4" fmla="*/ 1681162 h 1681162"/>
              <a:gd name="connsiteX5" fmla="*/ 2755106 w 2755106"/>
              <a:gd name="connsiteY5" fmla="*/ 1681162 h 1681162"/>
              <a:gd name="connsiteX0" fmla="*/ 0 w 2755106"/>
              <a:gd name="connsiteY0" fmla="*/ 0 h 1681162"/>
              <a:gd name="connsiteX1" fmla="*/ 2324100 w 2755106"/>
              <a:gd name="connsiteY1" fmla="*/ 1378743 h 1681162"/>
              <a:gd name="connsiteX2" fmla="*/ 2319337 w 2755106"/>
              <a:gd name="connsiteY2" fmla="*/ 1502568 h 1681162"/>
              <a:gd name="connsiteX3" fmla="*/ 2545556 w 2755106"/>
              <a:gd name="connsiteY3" fmla="*/ 1512093 h 1681162"/>
              <a:gd name="connsiteX4" fmla="*/ 2543175 w 2755106"/>
              <a:gd name="connsiteY4" fmla="*/ 1681162 h 1681162"/>
              <a:gd name="connsiteX5" fmla="*/ 2755106 w 2755106"/>
              <a:gd name="connsiteY5" fmla="*/ 1681162 h 1681162"/>
              <a:gd name="connsiteX6" fmla="*/ 2755106 w 2755106"/>
              <a:gd name="connsiteY6" fmla="*/ 1681162 h 1681162"/>
              <a:gd name="connsiteX0" fmla="*/ 0 w 2755106"/>
              <a:gd name="connsiteY0" fmla="*/ 0 h 1681162"/>
              <a:gd name="connsiteX1" fmla="*/ 2231231 w 2755106"/>
              <a:gd name="connsiteY1" fmla="*/ 1369218 h 1681162"/>
              <a:gd name="connsiteX2" fmla="*/ 2324100 w 2755106"/>
              <a:gd name="connsiteY2" fmla="*/ 1378743 h 1681162"/>
              <a:gd name="connsiteX3" fmla="*/ 2319337 w 2755106"/>
              <a:gd name="connsiteY3" fmla="*/ 1502568 h 1681162"/>
              <a:gd name="connsiteX4" fmla="*/ 2545556 w 2755106"/>
              <a:gd name="connsiteY4" fmla="*/ 1512093 h 1681162"/>
              <a:gd name="connsiteX5" fmla="*/ 2543175 w 2755106"/>
              <a:gd name="connsiteY5" fmla="*/ 1681162 h 1681162"/>
              <a:gd name="connsiteX6" fmla="*/ 2755106 w 2755106"/>
              <a:gd name="connsiteY6" fmla="*/ 1681162 h 1681162"/>
              <a:gd name="connsiteX7" fmla="*/ 2755106 w 2755106"/>
              <a:gd name="connsiteY7" fmla="*/ 1681162 h 1681162"/>
              <a:gd name="connsiteX0" fmla="*/ 0 w 2755106"/>
              <a:gd name="connsiteY0" fmla="*/ 0 h 1681162"/>
              <a:gd name="connsiteX1" fmla="*/ 2231231 w 2755106"/>
              <a:gd name="connsiteY1" fmla="*/ 1369218 h 1681162"/>
              <a:gd name="connsiteX2" fmla="*/ 2324100 w 2755106"/>
              <a:gd name="connsiteY2" fmla="*/ 1378743 h 1681162"/>
              <a:gd name="connsiteX3" fmla="*/ 2319337 w 2755106"/>
              <a:gd name="connsiteY3" fmla="*/ 1502568 h 1681162"/>
              <a:gd name="connsiteX4" fmla="*/ 2545556 w 2755106"/>
              <a:gd name="connsiteY4" fmla="*/ 1512093 h 1681162"/>
              <a:gd name="connsiteX5" fmla="*/ 2543175 w 2755106"/>
              <a:gd name="connsiteY5" fmla="*/ 1681162 h 1681162"/>
              <a:gd name="connsiteX6" fmla="*/ 2755106 w 2755106"/>
              <a:gd name="connsiteY6" fmla="*/ 1681162 h 1681162"/>
              <a:gd name="connsiteX7" fmla="*/ 2755106 w 2755106"/>
              <a:gd name="connsiteY7" fmla="*/ 1681162 h 1681162"/>
              <a:gd name="connsiteX0" fmla="*/ 0 w 2755106"/>
              <a:gd name="connsiteY0" fmla="*/ 0 h 1681162"/>
              <a:gd name="connsiteX1" fmla="*/ 2231231 w 2755106"/>
              <a:gd name="connsiteY1" fmla="*/ 1369218 h 1681162"/>
              <a:gd name="connsiteX2" fmla="*/ 2324100 w 2755106"/>
              <a:gd name="connsiteY2" fmla="*/ 1378743 h 1681162"/>
              <a:gd name="connsiteX3" fmla="*/ 2319337 w 2755106"/>
              <a:gd name="connsiteY3" fmla="*/ 1502568 h 1681162"/>
              <a:gd name="connsiteX4" fmla="*/ 2545556 w 2755106"/>
              <a:gd name="connsiteY4" fmla="*/ 1512093 h 1681162"/>
              <a:gd name="connsiteX5" fmla="*/ 2543175 w 2755106"/>
              <a:gd name="connsiteY5" fmla="*/ 1681162 h 1681162"/>
              <a:gd name="connsiteX6" fmla="*/ 2755106 w 2755106"/>
              <a:gd name="connsiteY6" fmla="*/ 1681162 h 1681162"/>
              <a:gd name="connsiteX7" fmla="*/ 2755106 w 2755106"/>
              <a:gd name="connsiteY7" fmla="*/ 1681162 h 1681162"/>
              <a:gd name="connsiteX0" fmla="*/ 0 w 2755106"/>
              <a:gd name="connsiteY0" fmla="*/ 0 h 1681162"/>
              <a:gd name="connsiteX1" fmla="*/ 2231231 w 2755106"/>
              <a:gd name="connsiteY1" fmla="*/ 1369218 h 1681162"/>
              <a:gd name="connsiteX2" fmla="*/ 2324100 w 2755106"/>
              <a:gd name="connsiteY2" fmla="*/ 1378743 h 1681162"/>
              <a:gd name="connsiteX3" fmla="*/ 2319337 w 2755106"/>
              <a:gd name="connsiteY3" fmla="*/ 1502568 h 1681162"/>
              <a:gd name="connsiteX4" fmla="*/ 2545556 w 2755106"/>
              <a:gd name="connsiteY4" fmla="*/ 1512093 h 1681162"/>
              <a:gd name="connsiteX5" fmla="*/ 2543175 w 2755106"/>
              <a:gd name="connsiteY5" fmla="*/ 1681162 h 1681162"/>
              <a:gd name="connsiteX6" fmla="*/ 2755106 w 2755106"/>
              <a:gd name="connsiteY6" fmla="*/ 1681162 h 1681162"/>
              <a:gd name="connsiteX7" fmla="*/ 2755106 w 2755106"/>
              <a:gd name="connsiteY7" fmla="*/ 1681162 h 1681162"/>
              <a:gd name="connsiteX0" fmla="*/ 0 w 2755106"/>
              <a:gd name="connsiteY0" fmla="*/ 0 h 1681162"/>
              <a:gd name="connsiteX1" fmla="*/ 2231231 w 2755106"/>
              <a:gd name="connsiteY1" fmla="*/ 1369218 h 1681162"/>
              <a:gd name="connsiteX2" fmla="*/ 2324100 w 2755106"/>
              <a:gd name="connsiteY2" fmla="*/ 1378743 h 1681162"/>
              <a:gd name="connsiteX3" fmla="*/ 2319337 w 2755106"/>
              <a:gd name="connsiteY3" fmla="*/ 1502568 h 1681162"/>
              <a:gd name="connsiteX4" fmla="*/ 2545556 w 2755106"/>
              <a:gd name="connsiteY4" fmla="*/ 1512093 h 1681162"/>
              <a:gd name="connsiteX5" fmla="*/ 2543175 w 2755106"/>
              <a:gd name="connsiteY5" fmla="*/ 1681162 h 1681162"/>
              <a:gd name="connsiteX6" fmla="*/ 2755106 w 2755106"/>
              <a:gd name="connsiteY6" fmla="*/ 1681162 h 1681162"/>
              <a:gd name="connsiteX7" fmla="*/ 2755106 w 2755106"/>
              <a:gd name="connsiteY7" fmla="*/ 1681162 h 1681162"/>
              <a:gd name="connsiteX0" fmla="*/ 0 w 2755106"/>
              <a:gd name="connsiteY0" fmla="*/ 0 h 1681162"/>
              <a:gd name="connsiteX1" fmla="*/ 2231231 w 2755106"/>
              <a:gd name="connsiteY1" fmla="*/ 1369218 h 1681162"/>
              <a:gd name="connsiteX2" fmla="*/ 2328862 w 2755106"/>
              <a:gd name="connsiteY2" fmla="*/ 1366836 h 1681162"/>
              <a:gd name="connsiteX3" fmla="*/ 2319337 w 2755106"/>
              <a:gd name="connsiteY3" fmla="*/ 1502568 h 1681162"/>
              <a:gd name="connsiteX4" fmla="*/ 2545556 w 2755106"/>
              <a:gd name="connsiteY4" fmla="*/ 1512093 h 1681162"/>
              <a:gd name="connsiteX5" fmla="*/ 2543175 w 2755106"/>
              <a:gd name="connsiteY5" fmla="*/ 1681162 h 1681162"/>
              <a:gd name="connsiteX6" fmla="*/ 2755106 w 2755106"/>
              <a:gd name="connsiteY6" fmla="*/ 1681162 h 1681162"/>
              <a:gd name="connsiteX7" fmla="*/ 2755106 w 2755106"/>
              <a:gd name="connsiteY7" fmla="*/ 1681162 h 1681162"/>
              <a:gd name="connsiteX0" fmla="*/ 0 w 2755106"/>
              <a:gd name="connsiteY0" fmla="*/ 0 h 1681162"/>
              <a:gd name="connsiteX1" fmla="*/ 2231231 w 2755106"/>
              <a:gd name="connsiteY1" fmla="*/ 1369218 h 1681162"/>
              <a:gd name="connsiteX2" fmla="*/ 2328862 w 2755106"/>
              <a:gd name="connsiteY2" fmla="*/ 1366836 h 1681162"/>
              <a:gd name="connsiteX3" fmla="*/ 2328862 w 2755106"/>
              <a:gd name="connsiteY3" fmla="*/ 1509712 h 1681162"/>
              <a:gd name="connsiteX4" fmla="*/ 2545556 w 2755106"/>
              <a:gd name="connsiteY4" fmla="*/ 1512093 h 1681162"/>
              <a:gd name="connsiteX5" fmla="*/ 2543175 w 2755106"/>
              <a:gd name="connsiteY5" fmla="*/ 1681162 h 1681162"/>
              <a:gd name="connsiteX6" fmla="*/ 2755106 w 2755106"/>
              <a:gd name="connsiteY6" fmla="*/ 1681162 h 1681162"/>
              <a:gd name="connsiteX7" fmla="*/ 2755106 w 2755106"/>
              <a:gd name="connsiteY7" fmla="*/ 1681162 h 1681162"/>
              <a:gd name="connsiteX0" fmla="*/ 0 w 2755106"/>
              <a:gd name="connsiteY0" fmla="*/ 0 h 1681162"/>
              <a:gd name="connsiteX1" fmla="*/ 2231231 w 2755106"/>
              <a:gd name="connsiteY1" fmla="*/ 1369218 h 1681162"/>
              <a:gd name="connsiteX2" fmla="*/ 2314575 w 2755106"/>
              <a:gd name="connsiteY2" fmla="*/ 1366836 h 1681162"/>
              <a:gd name="connsiteX3" fmla="*/ 2328862 w 2755106"/>
              <a:gd name="connsiteY3" fmla="*/ 1509712 h 1681162"/>
              <a:gd name="connsiteX4" fmla="*/ 2545556 w 2755106"/>
              <a:gd name="connsiteY4" fmla="*/ 1512093 h 1681162"/>
              <a:gd name="connsiteX5" fmla="*/ 2543175 w 2755106"/>
              <a:gd name="connsiteY5" fmla="*/ 1681162 h 1681162"/>
              <a:gd name="connsiteX6" fmla="*/ 2755106 w 2755106"/>
              <a:gd name="connsiteY6" fmla="*/ 1681162 h 1681162"/>
              <a:gd name="connsiteX7" fmla="*/ 2755106 w 2755106"/>
              <a:gd name="connsiteY7" fmla="*/ 1681162 h 1681162"/>
              <a:gd name="connsiteX0" fmla="*/ 0 w 2755106"/>
              <a:gd name="connsiteY0" fmla="*/ 0 h 1681162"/>
              <a:gd name="connsiteX1" fmla="*/ 2231231 w 2755106"/>
              <a:gd name="connsiteY1" fmla="*/ 1369218 h 1681162"/>
              <a:gd name="connsiteX2" fmla="*/ 2326481 w 2755106"/>
              <a:gd name="connsiteY2" fmla="*/ 1371599 h 1681162"/>
              <a:gd name="connsiteX3" fmla="*/ 2328862 w 2755106"/>
              <a:gd name="connsiteY3" fmla="*/ 1509712 h 1681162"/>
              <a:gd name="connsiteX4" fmla="*/ 2545556 w 2755106"/>
              <a:gd name="connsiteY4" fmla="*/ 1512093 h 1681162"/>
              <a:gd name="connsiteX5" fmla="*/ 2543175 w 2755106"/>
              <a:gd name="connsiteY5" fmla="*/ 1681162 h 1681162"/>
              <a:gd name="connsiteX6" fmla="*/ 2755106 w 2755106"/>
              <a:gd name="connsiteY6" fmla="*/ 1681162 h 1681162"/>
              <a:gd name="connsiteX7" fmla="*/ 2755106 w 2755106"/>
              <a:gd name="connsiteY7" fmla="*/ 1681162 h 1681162"/>
              <a:gd name="connsiteX0" fmla="*/ 95968 w 2851074"/>
              <a:gd name="connsiteY0" fmla="*/ 97644 h 1778806"/>
              <a:gd name="connsiteX1" fmla="*/ 188836 w 2851074"/>
              <a:gd name="connsiteY1" fmla="*/ 100025 h 1778806"/>
              <a:gd name="connsiteX2" fmla="*/ 2327199 w 2851074"/>
              <a:gd name="connsiteY2" fmla="*/ 1466862 h 1778806"/>
              <a:gd name="connsiteX3" fmla="*/ 2422449 w 2851074"/>
              <a:gd name="connsiteY3" fmla="*/ 1469243 h 1778806"/>
              <a:gd name="connsiteX4" fmla="*/ 2424830 w 2851074"/>
              <a:gd name="connsiteY4" fmla="*/ 1607356 h 1778806"/>
              <a:gd name="connsiteX5" fmla="*/ 2641524 w 2851074"/>
              <a:gd name="connsiteY5" fmla="*/ 1609737 h 1778806"/>
              <a:gd name="connsiteX6" fmla="*/ 2639143 w 2851074"/>
              <a:gd name="connsiteY6" fmla="*/ 1778806 h 1778806"/>
              <a:gd name="connsiteX7" fmla="*/ 2851074 w 2851074"/>
              <a:gd name="connsiteY7" fmla="*/ 1778806 h 1778806"/>
              <a:gd name="connsiteX8" fmla="*/ 2851074 w 2851074"/>
              <a:gd name="connsiteY8" fmla="*/ 1778806 h 1778806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2231231 w 2755106"/>
              <a:gd name="connsiteY2" fmla="*/ 1369218 h 1681162"/>
              <a:gd name="connsiteX3" fmla="*/ 2326481 w 2755106"/>
              <a:gd name="connsiteY3" fmla="*/ 1371599 h 1681162"/>
              <a:gd name="connsiteX4" fmla="*/ 2328862 w 2755106"/>
              <a:gd name="connsiteY4" fmla="*/ 1509712 h 1681162"/>
              <a:gd name="connsiteX5" fmla="*/ 2545556 w 2755106"/>
              <a:gd name="connsiteY5" fmla="*/ 1512093 h 1681162"/>
              <a:gd name="connsiteX6" fmla="*/ 2543175 w 2755106"/>
              <a:gd name="connsiteY6" fmla="*/ 1681162 h 1681162"/>
              <a:gd name="connsiteX7" fmla="*/ 2755106 w 2755106"/>
              <a:gd name="connsiteY7" fmla="*/ 1681162 h 1681162"/>
              <a:gd name="connsiteX8" fmla="*/ 2755106 w 2755106"/>
              <a:gd name="connsiteY8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2228850 w 2755106"/>
              <a:gd name="connsiteY2" fmla="*/ 1231106 h 1681162"/>
              <a:gd name="connsiteX3" fmla="*/ 2231231 w 2755106"/>
              <a:gd name="connsiteY3" fmla="*/ 1369218 h 1681162"/>
              <a:gd name="connsiteX4" fmla="*/ 2326481 w 2755106"/>
              <a:gd name="connsiteY4" fmla="*/ 1371599 h 1681162"/>
              <a:gd name="connsiteX5" fmla="*/ 2328862 w 2755106"/>
              <a:gd name="connsiteY5" fmla="*/ 1509712 h 1681162"/>
              <a:gd name="connsiteX6" fmla="*/ 2545556 w 2755106"/>
              <a:gd name="connsiteY6" fmla="*/ 1512093 h 1681162"/>
              <a:gd name="connsiteX7" fmla="*/ 2543175 w 2755106"/>
              <a:gd name="connsiteY7" fmla="*/ 1681162 h 1681162"/>
              <a:gd name="connsiteX8" fmla="*/ 2755106 w 2755106"/>
              <a:gd name="connsiteY8" fmla="*/ 1681162 h 1681162"/>
              <a:gd name="connsiteX9" fmla="*/ 2755106 w 2755106"/>
              <a:gd name="connsiteY9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2228850 w 2755106"/>
              <a:gd name="connsiteY2" fmla="*/ 1231106 h 1681162"/>
              <a:gd name="connsiteX3" fmla="*/ 2231231 w 2755106"/>
              <a:gd name="connsiteY3" fmla="*/ 1369218 h 1681162"/>
              <a:gd name="connsiteX4" fmla="*/ 2326481 w 2755106"/>
              <a:gd name="connsiteY4" fmla="*/ 1371599 h 1681162"/>
              <a:gd name="connsiteX5" fmla="*/ 2328862 w 2755106"/>
              <a:gd name="connsiteY5" fmla="*/ 1509712 h 1681162"/>
              <a:gd name="connsiteX6" fmla="*/ 2545556 w 2755106"/>
              <a:gd name="connsiteY6" fmla="*/ 1512093 h 1681162"/>
              <a:gd name="connsiteX7" fmla="*/ 2543175 w 2755106"/>
              <a:gd name="connsiteY7" fmla="*/ 1681162 h 1681162"/>
              <a:gd name="connsiteX8" fmla="*/ 2755106 w 2755106"/>
              <a:gd name="connsiteY8" fmla="*/ 1681162 h 1681162"/>
              <a:gd name="connsiteX9" fmla="*/ 2755106 w 2755106"/>
              <a:gd name="connsiteY9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2143125 w 2755106"/>
              <a:gd name="connsiteY2" fmla="*/ 1266825 h 1681162"/>
              <a:gd name="connsiteX3" fmla="*/ 2228850 w 2755106"/>
              <a:gd name="connsiteY3" fmla="*/ 1231106 h 1681162"/>
              <a:gd name="connsiteX4" fmla="*/ 2231231 w 2755106"/>
              <a:gd name="connsiteY4" fmla="*/ 1369218 h 1681162"/>
              <a:gd name="connsiteX5" fmla="*/ 2326481 w 2755106"/>
              <a:gd name="connsiteY5" fmla="*/ 1371599 h 1681162"/>
              <a:gd name="connsiteX6" fmla="*/ 2328862 w 2755106"/>
              <a:gd name="connsiteY6" fmla="*/ 1509712 h 1681162"/>
              <a:gd name="connsiteX7" fmla="*/ 2545556 w 2755106"/>
              <a:gd name="connsiteY7" fmla="*/ 1512093 h 1681162"/>
              <a:gd name="connsiteX8" fmla="*/ 2543175 w 2755106"/>
              <a:gd name="connsiteY8" fmla="*/ 1681162 h 1681162"/>
              <a:gd name="connsiteX9" fmla="*/ 2755106 w 2755106"/>
              <a:gd name="connsiteY9" fmla="*/ 1681162 h 1681162"/>
              <a:gd name="connsiteX10" fmla="*/ 2755106 w 2755106"/>
              <a:gd name="connsiteY10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2143125 w 2755106"/>
              <a:gd name="connsiteY2" fmla="*/ 1266825 h 1681162"/>
              <a:gd name="connsiteX3" fmla="*/ 2228850 w 2755106"/>
              <a:gd name="connsiteY3" fmla="*/ 1231106 h 1681162"/>
              <a:gd name="connsiteX4" fmla="*/ 2231231 w 2755106"/>
              <a:gd name="connsiteY4" fmla="*/ 1369218 h 1681162"/>
              <a:gd name="connsiteX5" fmla="*/ 2326481 w 2755106"/>
              <a:gd name="connsiteY5" fmla="*/ 1371599 h 1681162"/>
              <a:gd name="connsiteX6" fmla="*/ 2328862 w 2755106"/>
              <a:gd name="connsiteY6" fmla="*/ 1509712 h 1681162"/>
              <a:gd name="connsiteX7" fmla="*/ 2545556 w 2755106"/>
              <a:gd name="connsiteY7" fmla="*/ 1512093 h 1681162"/>
              <a:gd name="connsiteX8" fmla="*/ 2543175 w 2755106"/>
              <a:gd name="connsiteY8" fmla="*/ 1681162 h 1681162"/>
              <a:gd name="connsiteX9" fmla="*/ 2755106 w 2755106"/>
              <a:gd name="connsiteY9" fmla="*/ 1681162 h 1681162"/>
              <a:gd name="connsiteX10" fmla="*/ 2755106 w 2755106"/>
              <a:gd name="connsiteY10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2195512 w 2755106"/>
              <a:gd name="connsiteY2" fmla="*/ 1223962 h 1681162"/>
              <a:gd name="connsiteX3" fmla="*/ 2228850 w 2755106"/>
              <a:gd name="connsiteY3" fmla="*/ 1231106 h 1681162"/>
              <a:gd name="connsiteX4" fmla="*/ 2231231 w 2755106"/>
              <a:gd name="connsiteY4" fmla="*/ 1369218 h 1681162"/>
              <a:gd name="connsiteX5" fmla="*/ 2326481 w 2755106"/>
              <a:gd name="connsiteY5" fmla="*/ 1371599 h 1681162"/>
              <a:gd name="connsiteX6" fmla="*/ 2328862 w 2755106"/>
              <a:gd name="connsiteY6" fmla="*/ 1509712 h 1681162"/>
              <a:gd name="connsiteX7" fmla="*/ 2545556 w 2755106"/>
              <a:gd name="connsiteY7" fmla="*/ 1512093 h 1681162"/>
              <a:gd name="connsiteX8" fmla="*/ 2543175 w 2755106"/>
              <a:gd name="connsiteY8" fmla="*/ 1681162 h 1681162"/>
              <a:gd name="connsiteX9" fmla="*/ 2755106 w 2755106"/>
              <a:gd name="connsiteY9" fmla="*/ 1681162 h 1681162"/>
              <a:gd name="connsiteX10" fmla="*/ 2755106 w 2755106"/>
              <a:gd name="connsiteY10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2197893 w 2755106"/>
              <a:gd name="connsiteY2" fmla="*/ 1231105 h 1681162"/>
              <a:gd name="connsiteX3" fmla="*/ 2228850 w 2755106"/>
              <a:gd name="connsiteY3" fmla="*/ 1231106 h 1681162"/>
              <a:gd name="connsiteX4" fmla="*/ 2231231 w 2755106"/>
              <a:gd name="connsiteY4" fmla="*/ 1369218 h 1681162"/>
              <a:gd name="connsiteX5" fmla="*/ 2326481 w 2755106"/>
              <a:gd name="connsiteY5" fmla="*/ 1371599 h 1681162"/>
              <a:gd name="connsiteX6" fmla="*/ 2328862 w 2755106"/>
              <a:gd name="connsiteY6" fmla="*/ 1509712 h 1681162"/>
              <a:gd name="connsiteX7" fmla="*/ 2545556 w 2755106"/>
              <a:gd name="connsiteY7" fmla="*/ 1512093 h 1681162"/>
              <a:gd name="connsiteX8" fmla="*/ 2543175 w 2755106"/>
              <a:gd name="connsiteY8" fmla="*/ 1681162 h 1681162"/>
              <a:gd name="connsiteX9" fmla="*/ 2755106 w 2755106"/>
              <a:gd name="connsiteY9" fmla="*/ 1681162 h 1681162"/>
              <a:gd name="connsiteX10" fmla="*/ 2755106 w 2755106"/>
              <a:gd name="connsiteY10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2197893 w 2755106"/>
              <a:gd name="connsiteY2" fmla="*/ 1090612 h 1681162"/>
              <a:gd name="connsiteX3" fmla="*/ 2197893 w 2755106"/>
              <a:gd name="connsiteY3" fmla="*/ 1231105 h 1681162"/>
              <a:gd name="connsiteX4" fmla="*/ 2228850 w 2755106"/>
              <a:gd name="connsiteY4" fmla="*/ 1231106 h 1681162"/>
              <a:gd name="connsiteX5" fmla="*/ 2231231 w 2755106"/>
              <a:gd name="connsiteY5" fmla="*/ 1369218 h 1681162"/>
              <a:gd name="connsiteX6" fmla="*/ 2326481 w 2755106"/>
              <a:gd name="connsiteY6" fmla="*/ 1371599 h 1681162"/>
              <a:gd name="connsiteX7" fmla="*/ 2328862 w 2755106"/>
              <a:gd name="connsiteY7" fmla="*/ 1509712 h 1681162"/>
              <a:gd name="connsiteX8" fmla="*/ 2545556 w 2755106"/>
              <a:gd name="connsiteY8" fmla="*/ 1512093 h 1681162"/>
              <a:gd name="connsiteX9" fmla="*/ 2543175 w 2755106"/>
              <a:gd name="connsiteY9" fmla="*/ 1681162 h 1681162"/>
              <a:gd name="connsiteX10" fmla="*/ 2755106 w 2755106"/>
              <a:gd name="connsiteY10" fmla="*/ 1681162 h 1681162"/>
              <a:gd name="connsiteX11" fmla="*/ 2755106 w 2755106"/>
              <a:gd name="connsiteY11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2197893 w 2755106"/>
              <a:gd name="connsiteY2" fmla="*/ 1090612 h 1681162"/>
              <a:gd name="connsiteX3" fmla="*/ 2197893 w 2755106"/>
              <a:gd name="connsiteY3" fmla="*/ 1231105 h 1681162"/>
              <a:gd name="connsiteX4" fmla="*/ 2228850 w 2755106"/>
              <a:gd name="connsiteY4" fmla="*/ 1231106 h 1681162"/>
              <a:gd name="connsiteX5" fmla="*/ 2231231 w 2755106"/>
              <a:gd name="connsiteY5" fmla="*/ 1369218 h 1681162"/>
              <a:gd name="connsiteX6" fmla="*/ 2326481 w 2755106"/>
              <a:gd name="connsiteY6" fmla="*/ 1371599 h 1681162"/>
              <a:gd name="connsiteX7" fmla="*/ 2328862 w 2755106"/>
              <a:gd name="connsiteY7" fmla="*/ 1509712 h 1681162"/>
              <a:gd name="connsiteX8" fmla="*/ 2545556 w 2755106"/>
              <a:gd name="connsiteY8" fmla="*/ 1512093 h 1681162"/>
              <a:gd name="connsiteX9" fmla="*/ 2543175 w 2755106"/>
              <a:gd name="connsiteY9" fmla="*/ 1681162 h 1681162"/>
              <a:gd name="connsiteX10" fmla="*/ 2755106 w 2755106"/>
              <a:gd name="connsiteY10" fmla="*/ 1681162 h 1681162"/>
              <a:gd name="connsiteX11" fmla="*/ 2755106 w 2755106"/>
              <a:gd name="connsiteY11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700212 w 2755106"/>
              <a:gd name="connsiteY2" fmla="*/ 1088231 h 1681162"/>
              <a:gd name="connsiteX3" fmla="*/ 2197893 w 2755106"/>
              <a:gd name="connsiteY3" fmla="*/ 1090612 h 1681162"/>
              <a:gd name="connsiteX4" fmla="*/ 2197893 w 2755106"/>
              <a:gd name="connsiteY4" fmla="*/ 1231105 h 1681162"/>
              <a:gd name="connsiteX5" fmla="*/ 2228850 w 2755106"/>
              <a:gd name="connsiteY5" fmla="*/ 1231106 h 1681162"/>
              <a:gd name="connsiteX6" fmla="*/ 2231231 w 2755106"/>
              <a:gd name="connsiteY6" fmla="*/ 1369218 h 1681162"/>
              <a:gd name="connsiteX7" fmla="*/ 2326481 w 2755106"/>
              <a:gd name="connsiteY7" fmla="*/ 1371599 h 1681162"/>
              <a:gd name="connsiteX8" fmla="*/ 2328862 w 2755106"/>
              <a:gd name="connsiteY8" fmla="*/ 1509712 h 1681162"/>
              <a:gd name="connsiteX9" fmla="*/ 2545556 w 2755106"/>
              <a:gd name="connsiteY9" fmla="*/ 1512093 h 1681162"/>
              <a:gd name="connsiteX10" fmla="*/ 2543175 w 2755106"/>
              <a:gd name="connsiteY10" fmla="*/ 1681162 h 1681162"/>
              <a:gd name="connsiteX11" fmla="*/ 2755106 w 2755106"/>
              <a:gd name="connsiteY11" fmla="*/ 1681162 h 1681162"/>
              <a:gd name="connsiteX12" fmla="*/ 2755106 w 2755106"/>
              <a:gd name="connsiteY12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700212 w 2755106"/>
              <a:gd name="connsiteY2" fmla="*/ 1088231 h 1681162"/>
              <a:gd name="connsiteX3" fmla="*/ 2197893 w 2755106"/>
              <a:gd name="connsiteY3" fmla="*/ 1090612 h 1681162"/>
              <a:gd name="connsiteX4" fmla="*/ 2197893 w 2755106"/>
              <a:gd name="connsiteY4" fmla="*/ 1231105 h 1681162"/>
              <a:gd name="connsiteX5" fmla="*/ 2228850 w 2755106"/>
              <a:gd name="connsiteY5" fmla="*/ 1231106 h 1681162"/>
              <a:gd name="connsiteX6" fmla="*/ 2231231 w 2755106"/>
              <a:gd name="connsiteY6" fmla="*/ 1369218 h 1681162"/>
              <a:gd name="connsiteX7" fmla="*/ 2326481 w 2755106"/>
              <a:gd name="connsiteY7" fmla="*/ 1371599 h 1681162"/>
              <a:gd name="connsiteX8" fmla="*/ 2328862 w 2755106"/>
              <a:gd name="connsiteY8" fmla="*/ 1509712 h 1681162"/>
              <a:gd name="connsiteX9" fmla="*/ 2545556 w 2755106"/>
              <a:gd name="connsiteY9" fmla="*/ 1512093 h 1681162"/>
              <a:gd name="connsiteX10" fmla="*/ 2543175 w 2755106"/>
              <a:gd name="connsiteY10" fmla="*/ 1681162 h 1681162"/>
              <a:gd name="connsiteX11" fmla="*/ 2755106 w 2755106"/>
              <a:gd name="connsiteY11" fmla="*/ 1681162 h 1681162"/>
              <a:gd name="connsiteX12" fmla="*/ 2755106 w 2755106"/>
              <a:gd name="connsiteY12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702593 w 2755106"/>
              <a:gd name="connsiteY2" fmla="*/ 1019175 h 1681162"/>
              <a:gd name="connsiteX3" fmla="*/ 1700212 w 2755106"/>
              <a:gd name="connsiteY3" fmla="*/ 1088231 h 1681162"/>
              <a:gd name="connsiteX4" fmla="*/ 2197893 w 2755106"/>
              <a:gd name="connsiteY4" fmla="*/ 1090612 h 1681162"/>
              <a:gd name="connsiteX5" fmla="*/ 2197893 w 2755106"/>
              <a:gd name="connsiteY5" fmla="*/ 1231105 h 1681162"/>
              <a:gd name="connsiteX6" fmla="*/ 2228850 w 2755106"/>
              <a:gd name="connsiteY6" fmla="*/ 1231106 h 1681162"/>
              <a:gd name="connsiteX7" fmla="*/ 2231231 w 2755106"/>
              <a:gd name="connsiteY7" fmla="*/ 1369218 h 1681162"/>
              <a:gd name="connsiteX8" fmla="*/ 2326481 w 2755106"/>
              <a:gd name="connsiteY8" fmla="*/ 1371599 h 1681162"/>
              <a:gd name="connsiteX9" fmla="*/ 2328862 w 2755106"/>
              <a:gd name="connsiteY9" fmla="*/ 1509712 h 1681162"/>
              <a:gd name="connsiteX10" fmla="*/ 2545556 w 2755106"/>
              <a:gd name="connsiteY10" fmla="*/ 1512093 h 1681162"/>
              <a:gd name="connsiteX11" fmla="*/ 2543175 w 2755106"/>
              <a:gd name="connsiteY11" fmla="*/ 1681162 h 1681162"/>
              <a:gd name="connsiteX12" fmla="*/ 2755106 w 2755106"/>
              <a:gd name="connsiteY12" fmla="*/ 1681162 h 1681162"/>
              <a:gd name="connsiteX13" fmla="*/ 2755106 w 2755106"/>
              <a:gd name="connsiteY13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702593 w 2755106"/>
              <a:gd name="connsiteY2" fmla="*/ 1019175 h 1681162"/>
              <a:gd name="connsiteX3" fmla="*/ 1700212 w 2755106"/>
              <a:gd name="connsiteY3" fmla="*/ 1088231 h 1681162"/>
              <a:gd name="connsiteX4" fmla="*/ 2197893 w 2755106"/>
              <a:gd name="connsiteY4" fmla="*/ 1090612 h 1681162"/>
              <a:gd name="connsiteX5" fmla="*/ 2197893 w 2755106"/>
              <a:gd name="connsiteY5" fmla="*/ 1231105 h 1681162"/>
              <a:gd name="connsiteX6" fmla="*/ 2228850 w 2755106"/>
              <a:gd name="connsiteY6" fmla="*/ 1231106 h 1681162"/>
              <a:gd name="connsiteX7" fmla="*/ 2231231 w 2755106"/>
              <a:gd name="connsiteY7" fmla="*/ 1369218 h 1681162"/>
              <a:gd name="connsiteX8" fmla="*/ 2326481 w 2755106"/>
              <a:gd name="connsiteY8" fmla="*/ 1371599 h 1681162"/>
              <a:gd name="connsiteX9" fmla="*/ 2328862 w 2755106"/>
              <a:gd name="connsiteY9" fmla="*/ 1509712 h 1681162"/>
              <a:gd name="connsiteX10" fmla="*/ 2545556 w 2755106"/>
              <a:gd name="connsiteY10" fmla="*/ 1512093 h 1681162"/>
              <a:gd name="connsiteX11" fmla="*/ 2543175 w 2755106"/>
              <a:gd name="connsiteY11" fmla="*/ 1681162 h 1681162"/>
              <a:gd name="connsiteX12" fmla="*/ 2755106 w 2755106"/>
              <a:gd name="connsiteY12" fmla="*/ 1681162 h 1681162"/>
              <a:gd name="connsiteX13" fmla="*/ 2755106 w 2755106"/>
              <a:gd name="connsiteY13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671637 w 2755106"/>
              <a:gd name="connsiteY2" fmla="*/ 1019175 h 1681162"/>
              <a:gd name="connsiteX3" fmla="*/ 1702593 w 2755106"/>
              <a:gd name="connsiteY3" fmla="*/ 1019175 h 1681162"/>
              <a:gd name="connsiteX4" fmla="*/ 1700212 w 2755106"/>
              <a:gd name="connsiteY4" fmla="*/ 1088231 h 1681162"/>
              <a:gd name="connsiteX5" fmla="*/ 2197893 w 2755106"/>
              <a:gd name="connsiteY5" fmla="*/ 1090612 h 1681162"/>
              <a:gd name="connsiteX6" fmla="*/ 2197893 w 2755106"/>
              <a:gd name="connsiteY6" fmla="*/ 1231105 h 1681162"/>
              <a:gd name="connsiteX7" fmla="*/ 2228850 w 2755106"/>
              <a:gd name="connsiteY7" fmla="*/ 1231106 h 1681162"/>
              <a:gd name="connsiteX8" fmla="*/ 2231231 w 2755106"/>
              <a:gd name="connsiteY8" fmla="*/ 1369218 h 1681162"/>
              <a:gd name="connsiteX9" fmla="*/ 2326481 w 2755106"/>
              <a:gd name="connsiteY9" fmla="*/ 1371599 h 1681162"/>
              <a:gd name="connsiteX10" fmla="*/ 2328862 w 2755106"/>
              <a:gd name="connsiteY10" fmla="*/ 1509712 h 1681162"/>
              <a:gd name="connsiteX11" fmla="*/ 2545556 w 2755106"/>
              <a:gd name="connsiteY11" fmla="*/ 1512093 h 1681162"/>
              <a:gd name="connsiteX12" fmla="*/ 2543175 w 2755106"/>
              <a:gd name="connsiteY12" fmla="*/ 1681162 h 1681162"/>
              <a:gd name="connsiteX13" fmla="*/ 2755106 w 2755106"/>
              <a:gd name="connsiteY13" fmla="*/ 1681162 h 1681162"/>
              <a:gd name="connsiteX14" fmla="*/ 2755106 w 2755106"/>
              <a:gd name="connsiteY14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671637 w 2755106"/>
              <a:gd name="connsiteY2" fmla="*/ 1019175 h 1681162"/>
              <a:gd name="connsiteX3" fmla="*/ 1702593 w 2755106"/>
              <a:gd name="connsiteY3" fmla="*/ 1019175 h 1681162"/>
              <a:gd name="connsiteX4" fmla="*/ 1700212 w 2755106"/>
              <a:gd name="connsiteY4" fmla="*/ 1088231 h 1681162"/>
              <a:gd name="connsiteX5" fmla="*/ 2197893 w 2755106"/>
              <a:gd name="connsiteY5" fmla="*/ 1090612 h 1681162"/>
              <a:gd name="connsiteX6" fmla="*/ 2197893 w 2755106"/>
              <a:gd name="connsiteY6" fmla="*/ 1231105 h 1681162"/>
              <a:gd name="connsiteX7" fmla="*/ 2228850 w 2755106"/>
              <a:gd name="connsiteY7" fmla="*/ 1231106 h 1681162"/>
              <a:gd name="connsiteX8" fmla="*/ 2231231 w 2755106"/>
              <a:gd name="connsiteY8" fmla="*/ 1369218 h 1681162"/>
              <a:gd name="connsiteX9" fmla="*/ 2326481 w 2755106"/>
              <a:gd name="connsiteY9" fmla="*/ 1371599 h 1681162"/>
              <a:gd name="connsiteX10" fmla="*/ 2328862 w 2755106"/>
              <a:gd name="connsiteY10" fmla="*/ 1509712 h 1681162"/>
              <a:gd name="connsiteX11" fmla="*/ 2545556 w 2755106"/>
              <a:gd name="connsiteY11" fmla="*/ 1512093 h 1681162"/>
              <a:gd name="connsiteX12" fmla="*/ 2543175 w 2755106"/>
              <a:gd name="connsiteY12" fmla="*/ 1681162 h 1681162"/>
              <a:gd name="connsiteX13" fmla="*/ 2755106 w 2755106"/>
              <a:gd name="connsiteY13" fmla="*/ 1681162 h 1681162"/>
              <a:gd name="connsiteX14" fmla="*/ 2755106 w 2755106"/>
              <a:gd name="connsiteY14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683544 w 2755106"/>
              <a:gd name="connsiteY2" fmla="*/ 1016793 h 1681162"/>
              <a:gd name="connsiteX3" fmla="*/ 1702593 w 2755106"/>
              <a:gd name="connsiteY3" fmla="*/ 1019175 h 1681162"/>
              <a:gd name="connsiteX4" fmla="*/ 1700212 w 2755106"/>
              <a:gd name="connsiteY4" fmla="*/ 1088231 h 1681162"/>
              <a:gd name="connsiteX5" fmla="*/ 2197893 w 2755106"/>
              <a:gd name="connsiteY5" fmla="*/ 1090612 h 1681162"/>
              <a:gd name="connsiteX6" fmla="*/ 2197893 w 2755106"/>
              <a:gd name="connsiteY6" fmla="*/ 1231105 h 1681162"/>
              <a:gd name="connsiteX7" fmla="*/ 2228850 w 2755106"/>
              <a:gd name="connsiteY7" fmla="*/ 1231106 h 1681162"/>
              <a:gd name="connsiteX8" fmla="*/ 2231231 w 2755106"/>
              <a:gd name="connsiteY8" fmla="*/ 1369218 h 1681162"/>
              <a:gd name="connsiteX9" fmla="*/ 2326481 w 2755106"/>
              <a:gd name="connsiteY9" fmla="*/ 1371599 h 1681162"/>
              <a:gd name="connsiteX10" fmla="*/ 2328862 w 2755106"/>
              <a:gd name="connsiteY10" fmla="*/ 1509712 h 1681162"/>
              <a:gd name="connsiteX11" fmla="*/ 2545556 w 2755106"/>
              <a:gd name="connsiteY11" fmla="*/ 1512093 h 1681162"/>
              <a:gd name="connsiteX12" fmla="*/ 2543175 w 2755106"/>
              <a:gd name="connsiteY12" fmla="*/ 1681162 h 1681162"/>
              <a:gd name="connsiteX13" fmla="*/ 2755106 w 2755106"/>
              <a:gd name="connsiteY13" fmla="*/ 1681162 h 1681162"/>
              <a:gd name="connsiteX14" fmla="*/ 2755106 w 2755106"/>
              <a:gd name="connsiteY14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685925 w 2755106"/>
              <a:gd name="connsiteY2" fmla="*/ 1026318 h 1681162"/>
              <a:gd name="connsiteX3" fmla="*/ 1702593 w 2755106"/>
              <a:gd name="connsiteY3" fmla="*/ 1019175 h 1681162"/>
              <a:gd name="connsiteX4" fmla="*/ 1700212 w 2755106"/>
              <a:gd name="connsiteY4" fmla="*/ 1088231 h 1681162"/>
              <a:gd name="connsiteX5" fmla="*/ 2197893 w 2755106"/>
              <a:gd name="connsiteY5" fmla="*/ 1090612 h 1681162"/>
              <a:gd name="connsiteX6" fmla="*/ 2197893 w 2755106"/>
              <a:gd name="connsiteY6" fmla="*/ 1231105 h 1681162"/>
              <a:gd name="connsiteX7" fmla="*/ 2228850 w 2755106"/>
              <a:gd name="connsiteY7" fmla="*/ 1231106 h 1681162"/>
              <a:gd name="connsiteX8" fmla="*/ 2231231 w 2755106"/>
              <a:gd name="connsiteY8" fmla="*/ 1369218 h 1681162"/>
              <a:gd name="connsiteX9" fmla="*/ 2326481 w 2755106"/>
              <a:gd name="connsiteY9" fmla="*/ 1371599 h 1681162"/>
              <a:gd name="connsiteX10" fmla="*/ 2328862 w 2755106"/>
              <a:gd name="connsiteY10" fmla="*/ 1509712 h 1681162"/>
              <a:gd name="connsiteX11" fmla="*/ 2545556 w 2755106"/>
              <a:gd name="connsiteY11" fmla="*/ 1512093 h 1681162"/>
              <a:gd name="connsiteX12" fmla="*/ 2543175 w 2755106"/>
              <a:gd name="connsiteY12" fmla="*/ 1681162 h 1681162"/>
              <a:gd name="connsiteX13" fmla="*/ 2755106 w 2755106"/>
              <a:gd name="connsiteY13" fmla="*/ 1681162 h 1681162"/>
              <a:gd name="connsiteX14" fmla="*/ 2755106 w 2755106"/>
              <a:gd name="connsiteY14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681162 w 2755106"/>
              <a:gd name="connsiteY2" fmla="*/ 1021555 h 1681162"/>
              <a:gd name="connsiteX3" fmla="*/ 1702593 w 2755106"/>
              <a:gd name="connsiteY3" fmla="*/ 1019175 h 1681162"/>
              <a:gd name="connsiteX4" fmla="*/ 1700212 w 2755106"/>
              <a:gd name="connsiteY4" fmla="*/ 1088231 h 1681162"/>
              <a:gd name="connsiteX5" fmla="*/ 2197893 w 2755106"/>
              <a:gd name="connsiteY5" fmla="*/ 1090612 h 1681162"/>
              <a:gd name="connsiteX6" fmla="*/ 2197893 w 2755106"/>
              <a:gd name="connsiteY6" fmla="*/ 1231105 h 1681162"/>
              <a:gd name="connsiteX7" fmla="*/ 2228850 w 2755106"/>
              <a:gd name="connsiteY7" fmla="*/ 1231106 h 1681162"/>
              <a:gd name="connsiteX8" fmla="*/ 2231231 w 2755106"/>
              <a:gd name="connsiteY8" fmla="*/ 1369218 h 1681162"/>
              <a:gd name="connsiteX9" fmla="*/ 2326481 w 2755106"/>
              <a:gd name="connsiteY9" fmla="*/ 1371599 h 1681162"/>
              <a:gd name="connsiteX10" fmla="*/ 2328862 w 2755106"/>
              <a:gd name="connsiteY10" fmla="*/ 1509712 h 1681162"/>
              <a:gd name="connsiteX11" fmla="*/ 2545556 w 2755106"/>
              <a:gd name="connsiteY11" fmla="*/ 1512093 h 1681162"/>
              <a:gd name="connsiteX12" fmla="*/ 2543175 w 2755106"/>
              <a:gd name="connsiteY12" fmla="*/ 1681162 h 1681162"/>
              <a:gd name="connsiteX13" fmla="*/ 2755106 w 2755106"/>
              <a:gd name="connsiteY13" fmla="*/ 1681162 h 1681162"/>
              <a:gd name="connsiteX14" fmla="*/ 2755106 w 2755106"/>
              <a:gd name="connsiteY14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681162 w 2755106"/>
              <a:gd name="connsiteY2" fmla="*/ 1021555 h 1681162"/>
              <a:gd name="connsiteX3" fmla="*/ 1693068 w 2755106"/>
              <a:gd name="connsiteY3" fmla="*/ 1021556 h 1681162"/>
              <a:gd name="connsiteX4" fmla="*/ 1700212 w 2755106"/>
              <a:gd name="connsiteY4" fmla="*/ 1088231 h 1681162"/>
              <a:gd name="connsiteX5" fmla="*/ 2197893 w 2755106"/>
              <a:gd name="connsiteY5" fmla="*/ 1090612 h 1681162"/>
              <a:gd name="connsiteX6" fmla="*/ 2197893 w 2755106"/>
              <a:gd name="connsiteY6" fmla="*/ 1231105 h 1681162"/>
              <a:gd name="connsiteX7" fmla="*/ 2228850 w 2755106"/>
              <a:gd name="connsiteY7" fmla="*/ 1231106 h 1681162"/>
              <a:gd name="connsiteX8" fmla="*/ 2231231 w 2755106"/>
              <a:gd name="connsiteY8" fmla="*/ 1369218 h 1681162"/>
              <a:gd name="connsiteX9" fmla="*/ 2326481 w 2755106"/>
              <a:gd name="connsiteY9" fmla="*/ 1371599 h 1681162"/>
              <a:gd name="connsiteX10" fmla="*/ 2328862 w 2755106"/>
              <a:gd name="connsiteY10" fmla="*/ 1509712 h 1681162"/>
              <a:gd name="connsiteX11" fmla="*/ 2545556 w 2755106"/>
              <a:gd name="connsiteY11" fmla="*/ 1512093 h 1681162"/>
              <a:gd name="connsiteX12" fmla="*/ 2543175 w 2755106"/>
              <a:gd name="connsiteY12" fmla="*/ 1681162 h 1681162"/>
              <a:gd name="connsiteX13" fmla="*/ 2755106 w 2755106"/>
              <a:gd name="connsiteY13" fmla="*/ 1681162 h 1681162"/>
              <a:gd name="connsiteX14" fmla="*/ 2755106 w 2755106"/>
              <a:gd name="connsiteY14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681162 w 2755106"/>
              <a:gd name="connsiteY2" fmla="*/ 1021555 h 1681162"/>
              <a:gd name="connsiteX3" fmla="*/ 1693068 w 2755106"/>
              <a:gd name="connsiteY3" fmla="*/ 1021556 h 1681162"/>
              <a:gd name="connsiteX4" fmla="*/ 1690687 w 2755106"/>
              <a:gd name="connsiteY4" fmla="*/ 1088231 h 1681162"/>
              <a:gd name="connsiteX5" fmla="*/ 2197893 w 2755106"/>
              <a:gd name="connsiteY5" fmla="*/ 1090612 h 1681162"/>
              <a:gd name="connsiteX6" fmla="*/ 2197893 w 2755106"/>
              <a:gd name="connsiteY6" fmla="*/ 1231105 h 1681162"/>
              <a:gd name="connsiteX7" fmla="*/ 2228850 w 2755106"/>
              <a:gd name="connsiteY7" fmla="*/ 1231106 h 1681162"/>
              <a:gd name="connsiteX8" fmla="*/ 2231231 w 2755106"/>
              <a:gd name="connsiteY8" fmla="*/ 1369218 h 1681162"/>
              <a:gd name="connsiteX9" fmla="*/ 2326481 w 2755106"/>
              <a:gd name="connsiteY9" fmla="*/ 1371599 h 1681162"/>
              <a:gd name="connsiteX10" fmla="*/ 2328862 w 2755106"/>
              <a:gd name="connsiteY10" fmla="*/ 1509712 h 1681162"/>
              <a:gd name="connsiteX11" fmla="*/ 2545556 w 2755106"/>
              <a:gd name="connsiteY11" fmla="*/ 1512093 h 1681162"/>
              <a:gd name="connsiteX12" fmla="*/ 2543175 w 2755106"/>
              <a:gd name="connsiteY12" fmla="*/ 1681162 h 1681162"/>
              <a:gd name="connsiteX13" fmla="*/ 2755106 w 2755106"/>
              <a:gd name="connsiteY13" fmla="*/ 1681162 h 1681162"/>
              <a:gd name="connsiteX14" fmla="*/ 2755106 w 2755106"/>
              <a:gd name="connsiteY14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678781 w 2755106"/>
              <a:gd name="connsiteY2" fmla="*/ 873918 h 1681162"/>
              <a:gd name="connsiteX3" fmla="*/ 1681162 w 2755106"/>
              <a:gd name="connsiteY3" fmla="*/ 1021555 h 1681162"/>
              <a:gd name="connsiteX4" fmla="*/ 1693068 w 2755106"/>
              <a:gd name="connsiteY4" fmla="*/ 1021556 h 1681162"/>
              <a:gd name="connsiteX5" fmla="*/ 1690687 w 2755106"/>
              <a:gd name="connsiteY5" fmla="*/ 1088231 h 1681162"/>
              <a:gd name="connsiteX6" fmla="*/ 2197893 w 2755106"/>
              <a:gd name="connsiteY6" fmla="*/ 1090612 h 1681162"/>
              <a:gd name="connsiteX7" fmla="*/ 2197893 w 2755106"/>
              <a:gd name="connsiteY7" fmla="*/ 1231105 h 1681162"/>
              <a:gd name="connsiteX8" fmla="*/ 2228850 w 2755106"/>
              <a:gd name="connsiteY8" fmla="*/ 1231106 h 1681162"/>
              <a:gd name="connsiteX9" fmla="*/ 2231231 w 2755106"/>
              <a:gd name="connsiteY9" fmla="*/ 1369218 h 1681162"/>
              <a:gd name="connsiteX10" fmla="*/ 2326481 w 2755106"/>
              <a:gd name="connsiteY10" fmla="*/ 1371599 h 1681162"/>
              <a:gd name="connsiteX11" fmla="*/ 2328862 w 2755106"/>
              <a:gd name="connsiteY11" fmla="*/ 1509712 h 1681162"/>
              <a:gd name="connsiteX12" fmla="*/ 2545556 w 2755106"/>
              <a:gd name="connsiteY12" fmla="*/ 1512093 h 1681162"/>
              <a:gd name="connsiteX13" fmla="*/ 2543175 w 2755106"/>
              <a:gd name="connsiteY13" fmla="*/ 1681162 h 1681162"/>
              <a:gd name="connsiteX14" fmla="*/ 2755106 w 2755106"/>
              <a:gd name="connsiteY14" fmla="*/ 1681162 h 1681162"/>
              <a:gd name="connsiteX15" fmla="*/ 2755106 w 2755106"/>
              <a:gd name="connsiteY15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678781 w 2755106"/>
              <a:gd name="connsiteY2" fmla="*/ 873918 h 1681162"/>
              <a:gd name="connsiteX3" fmla="*/ 1681162 w 2755106"/>
              <a:gd name="connsiteY3" fmla="*/ 1021555 h 1681162"/>
              <a:gd name="connsiteX4" fmla="*/ 1693068 w 2755106"/>
              <a:gd name="connsiteY4" fmla="*/ 1021556 h 1681162"/>
              <a:gd name="connsiteX5" fmla="*/ 1690687 w 2755106"/>
              <a:gd name="connsiteY5" fmla="*/ 1088231 h 1681162"/>
              <a:gd name="connsiteX6" fmla="*/ 2197893 w 2755106"/>
              <a:gd name="connsiteY6" fmla="*/ 1090612 h 1681162"/>
              <a:gd name="connsiteX7" fmla="*/ 2197893 w 2755106"/>
              <a:gd name="connsiteY7" fmla="*/ 1231105 h 1681162"/>
              <a:gd name="connsiteX8" fmla="*/ 2228850 w 2755106"/>
              <a:gd name="connsiteY8" fmla="*/ 1231106 h 1681162"/>
              <a:gd name="connsiteX9" fmla="*/ 2231231 w 2755106"/>
              <a:gd name="connsiteY9" fmla="*/ 1369218 h 1681162"/>
              <a:gd name="connsiteX10" fmla="*/ 2326481 w 2755106"/>
              <a:gd name="connsiteY10" fmla="*/ 1371599 h 1681162"/>
              <a:gd name="connsiteX11" fmla="*/ 2328862 w 2755106"/>
              <a:gd name="connsiteY11" fmla="*/ 1509712 h 1681162"/>
              <a:gd name="connsiteX12" fmla="*/ 2545556 w 2755106"/>
              <a:gd name="connsiteY12" fmla="*/ 1512093 h 1681162"/>
              <a:gd name="connsiteX13" fmla="*/ 2543175 w 2755106"/>
              <a:gd name="connsiteY13" fmla="*/ 1681162 h 1681162"/>
              <a:gd name="connsiteX14" fmla="*/ 2755106 w 2755106"/>
              <a:gd name="connsiteY14" fmla="*/ 1681162 h 1681162"/>
              <a:gd name="connsiteX15" fmla="*/ 2755106 w 2755106"/>
              <a:gd name="connsiteY15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33525 w 2755106"/>
              <a:gd name="connsiteY2" fmla="*/ 869156 h 1681162"/>
              <a:gd name="connsiteX3" fmla="*/ 1678781 w 2755106"/>
              <a:gd name="connsiteY3" fmla="*/ 873918 h 1681162"/>
              <a:gd name="connsiteX4" fmla="*/ 1681162 w 2755106"/>
              <a:gd name="connsiteY4" fmla="*/ 1021555 h 1681162"/>
              <a:gd name="connsiteX5" fmla="*/ 1693068 w 2755106"/>
              <a:gd name="connsiteY5" fmla="*/ 1021556 h 1681162"/>
              <a:gd name="connsiteX6" fmla="*/ 1690687 w 2755106"/>
              <a:gd name="connsiteY6" fmla="*/ 1088231 h 1681162"/>
              <a:gd name="connsiteX7" fmla="*/ 2197893 w 2755106"/>
              <a:gd name="connsiteY7" fmla="*/ 1090612 h 1681162"/>
              <a:gd name="connsiteX8" fmla="*/ 2197893 w 2755106"/>
              <a:gd name="connsiteY8" fmla="*/ 1231105 h 1681162"/>
              <a:gd name="connsiteX9" fmla="*/ 2228850 w 2755106"/>
              <a:gd name="connsiteY9" fmla="*/ 1231106 h 1681162"/>
              <a:gd name="connsiteX10" fmla="*/ 2231231 w 2755106"/>
              <a:gd name="connsiteY10" fmla="*/ 1369218 h 1681162"/>
              <a:gd name="connsiteX11" fmla="*/ 2326481 w 2755106"/>
              <a:gd name="connsiteY11" fmla="*/ 1371599 h 1681162"/>
              <a:gd name="connsiteX12" fmla="*/ 2328862 w 2755106"/>
              <a:gd name="connsiteY12" fmla="*/ 1509712 h 1681162"/>
              <a:gd name="connsiteX13" fmla="*/ 2545556 w 2755106"/>
              <a:gd name="connsiteY13" fmla="*/ 1512093 h 1681162"/>
              <a:gd name="connsiteX14" fmla="*/ 2543175 w 2755106"/>
              <a:gd name="connsiteY14" fmla="*/ 1681162 h 1681162"/>
              <a:gd name="connsiteX15" fmla="*/ 2755106 w 2755106"/>
              <a:gd name="connsiteY15" fmla="*/ 1681162 h 1681162"/>
              <a:gd name="connsiteX16" fmla="*/ 2755106 w 2755106"/>
              <a:gd name="connsiteY1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33525 w 2755106"/>
              <a:gd name="connsiteY2" fmla="*/ 869156 h 1681162"/>
              <a:gd name="connsiteX3" fmla="*/ 1678781 w 2755106"/>
              <a:gd name="connsiteY3" fmla="*/ 873918 h 1681162"/>
              <a:gd name="connsiteX4" fmla="*/ 1681162 w 2755106"/>
              <a:gd name="connsiteY4" fmla="*/ 1021555 h 1681162"/>
              <a:gd name="connsiteX5" fmla="*/ 1693068 w 2755106"/>
              <a:gd name="connsiteY5" fmla="*/ 1021556 h 1681162"/>
              <a:gd name="connsiteX6" fmla="*/ 1690687 w 2755106"/>
              <a:gd name="connsiteY6" fmla="*/ 1088231 h 1681162"/>
              <a:gd name="connsiteX7" fmla="*/ 2197893 w 2755106"/>
              <a:gd name="connsiteY7" fmla="*/ 1090612 h 1681162"/>
              <a:gd name="connsiteX8" fmla="*/ 2197893 w 2755106"/>
              <a:gd name="connsiteY8" fmla="*/ 1231105 h 1681162"/>
              <a:gd name="connsiteX9" fmla="*/ 2228850 w 2755106"/>
              <a:gd name="connsiteY9" fmla="*/ 1231106 h 1681162"/>
              <a:gd name="connsiteX10" fmla="*/ 2231231 w 2755106"/>
              <a:gd name="connsiteY10" fmla="*/ 1369218 h 1681162"/>
              <a:gd name="connsiteX11" fmla="*/ 2326481 w 2755106"/>
              <a:gd name="connsiteY11" fmla="*/ 1371599 h 1681162"/>
              <a:gd name="connsiteX12" fmla="*/ 2328862 w 2755106"/>
              <a:gd name="connsiteY12" fmla="*/ 1509712 h 1681162"/>
              <a:gd name="connsiteX13" fmla="*/ 2545556 w 2755106"/>
              <a:gd name="connsiteY13" fmla="*/ 1512093 h 1681162"/>
              <a:gd name="connsiteX14" fmla="*/ 2543175 w 2755106"/>
              <a:gd name="connsiteY14" fmla="*/ 1681162 h 1681162"/>
              <a:gd name="connsiteX15" fmla="*/ 2755106 w 2755106"/>
              <a:gd name="connsiteY15" fmla="*/ 1681162 h 1681162"/>
              <a:gd name="connsiteX16" fmla="*/ 2755106 w 2755106"/>
              <a:gd name="connsiteY1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33525 w 2755106"/>
              <a:gd name="connsiteY2" fmla="*/ 869156 h 1681162"/>
              <a:gd name="connsiteX3" fmla="*/ 1685925 w 2755106"/>
              <a:gd name="connsiteY3" fmla="*/ 869156 h 1681162"/>
              <a:gd name="connsiteX4" fmla="*/ 1681162 w 2755106"/>
              <a:gd name="connsiteY4" fmla="*/ 1021555 h 1681162"/>
              <a:gd name="connsiteX5" fmla="*/ 1693068 w 2755106"/>
              <a:gd name="connsiteY5" fmla="*/ 1021556 h 1681162"/>
              <a:gd name="connsiteX6" fmla="*/ 1690687 w 2755106"/>
              <a:gd name="connsiteY6" fmla="*/ 1088231 h 1681162"/>
              <a:gd name="connsiteX7" fmla="*/ 2197893 w 2755106"/>
              <a:gd name="connsiteY7" fmla="*/ 1090612 h 1681162"/>
              <a:gd name="connsiteX8" fmla="*/ 2197893 w 2755106"/>
              <a:gd name="connsiteY8" fmla="*/ 1231105 h 1681162"/>
              <a:gd name="connsiteX9" fmla="*/ 2228850 w 2755106"/>
              <a:gd name="connsiteY9" fmla="*/ 1231106 h 1681162"/>
              <a:gd name="connsiteX10" fmla="*/ 2231231 w 2755106"/>
              <a:gd name="connsiteY10" fmla="*/ 1369218 h 1681162"/>
              <a:gd name="connsiteX11" fmla="*/ 2326481 w 2755106"/>
              <a:gd name="connsiteY11" fmla="*/ 1371599 h 1681162"/>
              <a:gd name="connsiteX12" fmla="*/ 2328862 w 2755106"/>
              <a:gd name="connsiteY12" fmla="*/ 1509712 h 1681162"/>
              <a:gd name="connsiteX13" fmla="*/ 2545556 w 2755106"/>
              <a:gd name="connsiteY13" fmla="*/ 1512093 h 1681162"/>
              <a:gd name="connsiteX14" fmla="*/ 2543175 w 2755106"/>
              <a:gd name="connsiteY14" fmla="*/ 1681162 h 1681162"/>
              <a:gd name="connsiteX15" fmla="*/ 2755106 w 2755106"/>
              <a:gd name="connsiteY15" fmla="*/ 1681162 h 1681162"/>
              <a:gd name="connsiteX16" fmla="*/ 2755106 w 2755106"/>
              <a:gd name="connsiteY1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33525 w 2755106"/>
              <a:gd name="connsiteY2" fmla="*/ 869156 h 1681162"/>
              <a:gd name="connsiteX3" fmla="*/ 1685925 w 2755106"/>
              <a:gd name="connsiteY3" fmla="*/ 871537 h 1681162"/>
              <a:gd name="connsiteX4" fmla="*/ 1681162 w 2755106"/>
              <a:gd name="connsiteY4" fmla="*/ 1021555 h 1681162"/>
              <a:gd name="connsiteX5" fmla="*/ 1693068 w 2755106"/>
              <a:gd name="connsiteY5" fmla="*/ 1021556 h 1681162"/>
              <a:gd name="connsiteX6" fmla="*/ 1690687 w 2755106"/>
              <a:gd name="connsiteY6" fmla="*/ 1088231 h 1681162"/>
              <a:gd name="connsiteX7" fmla="*/ 2197893 w 2755106"/>
              <a:gd name="connsiteY7" fmla="*/ 1090612 h 1681162"/>
              <a:gd name="connsiteX8" fmla="*/ 2197893 w 2755106"/>
              <a:gd name="connsiteY8" fmla="*/ 1231105 h 1681162"/>
              <a:gd name="connsiteX9" fmla="*/ 2228850 w 2755106"/>
              <a:gd name="connsiteY9" fmla="*/ 1231106 h 1681162"/>
              <a:gd name="connsiteX10" fmla="*/ 2231231 w 2755106"/>
              <a:gd name="connsiteY10" fmla="*/ 1369218 h 1681162"/>
              <a:gd name="connsiteX11" fmla="*/ 2326481 w 2755106"/>
              <a:gd name="connsiteY11" fmla="*/ 1371599 h 1681162"/>
              <a:gd name="connsiteX12" fmla="*/ 2328862 w 2755106"/>
              <a:gd name="connsiteY12" fmla="*/ 1509712 h 1681162"/>
              <a:gd name="connsiteX13" fmla="*/ 2545556 w 2755106"/>
              <a:gd name="connsiteY13" fmla="*/ 1512093 h 1681162"/>
              <a:gd name="connsiteX14" fmla="*/ 2543175 w 2755106"/>
              <a:gd name="connsiteY14" fmla="*/ 1681162 h 1681162"/>
              <a:gd name="connsiteX15" fmla="*/ 2755106 w 2755106"/>
              <a:gd name="connsiteY15" fmla="*/ 1681162 h 1681162"/>
              <a:gd name="connsiteX16" fmla="*/ 2755106 w 2755106"/>
              <a:gd name="connsiteY1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33525 w 2755106"/>
              <a:gd name="connsiteY2" fmla="*/ 869156 h 1681162"/>
              <a:gd name="connsiteX3" fmla="*/ 1685925 w 2755106"/>
              <a:gd name="connsiteY3" fmla="*/ 871537 h 1681162"/>
              <a:gd name="connsiteX4" fmla="*/ 1681162 w 2755106"/>
              <a:gd name="connsiteY4" fmla="*/ 1021555 h 1681162"/>
              <a:gd name="connsiteX5" fmla="*/ 1700212 w 2755106"/>
              <a:gd name="connsiteY5" fmla="*/ 1016793 h 1681162"/>
              <a:gd name="connsiteX6" fmla="*/ 1690687 w 2755106"/>
              <a:gd name="connsiteY6" fmla="*/ 1088231 h 1681162"/>
              <a:gd name="connsiteX7" fmla="*/ 2197893 w 2755106"/>
              <a:gd name="connsiteY7" fmla="*/ 1090612 h 1681162"/>
              <a:gd name="connsiteX8" fmla="*/ 2197893 w 2755106"/>
              <a:gd name="connsiteY8" fmla="*/ 1231105 h 1681162"/>
              <a:gd name="connsiteX9" fmla="*/ 2228850 w 2755106"/>
              <a:gd name="connsiteY9" fmla="*/ 1231106 h 1681162"/>
              <a:gd name="connsiteX10" fmla="*/ 2231231 w 2755106"/>
              <a:gd name="connsiteY10" fmla="*/ 1369218 h 1681162"/>
              <a:gd name="connsiteX11" fmla="*/ 2326481 w 2755106"/>
              <a:gd name="connsiteY11" fmla="*/ 1371599 h 1681162"/>
              <a:gd name="connsiteX12" fmla="*/ 2328862 w 2755106"/>
              <a:gd name="connsiteY12" fmla="*/ 1509712 h 1681162"/>
              <a:gd name="connsiteX13" fmla="*/ 2545556 w 2755106"/>
              <a:gd name="connsiteY13" fmla="*/ 1512093 h 1681162"/>
              <a:gd name="connsiteX14" fmla="*/ 2543175 w 2755106"/>
              <a:gd name="connsiteY14" fmla="*/ 1681162 h 1681162"/>
              <a:gd name="connsiteX15" fmla="*/ 2755106 w 2755106"/>
              <a:gd name="connsiteY15" fmla="*/ 1681162 h 1681162"/>
              <a:gd name="connsiteX16" fmla="*/ 2755106 w 2755106"/>
              <a:gd name="connsiteY1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33525 w 2755106"/>
              <a:gd name="connsiteY2" fmla="*/ 869156 h 1681162"/>
              <a:gd name="connsiteX3" fmla="*/ 1685925 w 2755106"/>
              <a:gd name="connsiteY3" fmla="*/ 871537 h 1681162"/>
              <a:gd name="connsiteX4" fmla="*/ 1683544 w 2755106"/>
              <a:gd name="connsiteY4" fmla="*/ 1026317 h 1681162"/>
              <a:gd name="connsiteX5" fmla="*/ 1700212 w 2755106"/>
              <a:gd name="connsiteY5" fmla="*/ 1016793 h 1681162"/>
              <a:gd name="connsiteX6" fmla="*/ 1690687 w 2755106"/>
              <a:gd name="connsiteY6" fmla="*/ 1088231 h 1681162"/>
              <a:gd name="connsiteX7" fmla="*/ 2197893 w 2755106"/>
              <a:gd name="connsiteY7" fmla="*/ 1090612 h 1681162"/>
              <a:gd name="connsiteX8" fmla="*/ 2197893 w 2755106"/>
              <a:gd name="connsiteY8" fmla="*/ 1231105 h 1681162"/>
              <a:gd name="connsiteX9" fmla="*/ 2228850 w 2755106"/>
              <a:gd name="connsiteY9" fmla="*/ 1231106 h 1681162"/>
              <a:gd name="connsiteX10" fmla="*/ 2231231 w 2755106"/>
              <a:gd name="connsiteY10" fmla="*/ 1369218 h 1681162"/>
              <a:gd name="connsiteX11" fmla="*/ 2326481 w 2755106"/>
              <a:gd name="connsiteY11" fmla="*/ 1371599 h 1681162"/>
              <a:gd name="connsiteX12" fmla="*/ 2328862 w 2755106"/>
              <a:gd name="connsiteY12" fmla="*/ 1509712 h 1681162"/>
              <a:gd name="connsiteX13" fmla="*/ 2545556 w 2755106"/>
              <a:gd name="connsiteY13" fmla="*/ 1512093 h 1681162"/>
              <a:gd name="connsiteX14" fmla="*/ 2543175 w 2755106"/>
              <a:gd name="connsiteY14" fmla="*/ 1681162 h 1681162"/>
              <a:gd name="connsiteX15" fmla="*/ 2755106 w 2755106"/>
              <a:gd name="connsiteY15" fmla="*/ 1681162 h 1681162"/>
              <a:gd name="connsiteX16" fmla="*/ 2755106 w 2755106"/>
              <a:gd name="connsiteY1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33525 w 2755106"/>
              <a:gd name="connsiteY2" fmla="*/ 869156 h 1681162"/>
              <a:gd name="connsiteX3" fmla="*/ 1685925 w 2755106"/>
              <a:gd name="connsiteY3" fmla="*/ 871537 h 1681162"/>
              <a:gd name="connsiteX4" fmla="*/ 1683544 w 2755106"/>
              <a:gd name="connsiteY4" fmla="*/ 1026317 h 1681162"/>
              <a:gd name="connsiteX5" fmla="*/ 1700212 w 2755106"/>
              <a:gd name="connsiteY5" fmla="*/ 1026318 h 1681162"/>
              <a:gd name="connsiteX6" fmla="*/ 1690687 w 2755106"/>
              <a:gd name="connsiteY6" fmla="*/ 1088231 h 1681162"/>
              <a:gd name="connsiteX7" fmla="*/ 2197893 w 2755106"/>
              <a:gd name="connsiteY7" fmla="*/ 1090612 h 1681162"/>
              <a:gd name="connsiteX8" fmla="*/ 2197893 w 2755106"/>
              <a:gd name="connsiteY8" fmla="*/ 1231105 h 1681162"/>
              <a:gd name="connsiteX9" fmla="*/ 2228850 w 2755106"/>
              <a:gd name="connsiteY9" fmla="*/ 1231106 h 1681162"/>
              <a:gd name="connsiteX10" fmla="*/ 2231231 w 2755106"/>
              <a:gd name="connsiteY10" fmla="*/ 1369218 h 1681162"/>
              <a:gd name="connsiteX11" fmla="*/ 2326481 w 2755106"/>
              <a:gd name="connsiteY11" fmla="*/ 1371599 h 1681162"/>
              <a:gd name="connsiteX12" fmla="*/ 2328862 w 2755106"/>
              <a:gd name="connsiteY12" fmla="*/ 1509712 h 1681162"/>
              <a:gd name="connsiteX13" fmla="*/ 2545556 w 2755106"/>
              <a:gd name="connsiteY13" fmla="*/ 1512093 h 1681162"/>
              <a:gd name="connsiteX14" fmla="*/ 2543175 w 2755106"/>
              <a:gd name="connsiteY14" fmla="*/ 1681162 h 1681162"/>
              <a:gd name="connsiteX15" fmla="*/ 2755106 w 2755106"/>
              <a:gd name="connsiteY15" fmla="*/ 1681162 h 1681162"/>
              <a:gd name="connsiteX16" fmla="*/ 2755106 w 2755106"/>
              <a:gd name="connsiteY1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33525 w 2755106"/>
              <a:gd name="connsiteY2" fmla="*/ 869156 h 1681162"/>
              <a:gd name="connsiteX3" fmla="*/ 1685925 w 2755106"/>
              <a:gd name="connsiteY3" fmla="*/ 871537 h 1681162"/>
              <a:gd name="connsiteX4" fmla="*/ 1683544 w 2755106"/>
              <a:gd name="connsiteY4" fmla="*/ 1026317 h 1681162"/>
              <a:gd name="connsiteX5" fmla="*/ 1700212 w 2755106"/>
              <a:gd name="connsiteY5" fmla="*/ 1026318 h 1681162"/>
              <a:gd name="connsiteX6" fmla="*/ 1697830 w 2755106"/>
              <a:gd name="connsiteY6" fmla="*/ 1092993 h 1681162"/>
              <a:gd name="connsiteX7" fmla="*/ 2197893 w 2755106"/>
              <a:gd name="connsiteY7" fmla="*/ 1090612 h 1681162"/>
              <a:gd name="connsiteX8" fmla="*/ 2197893 w 2755106"/>
              <a:gd name="connsiteY8" fmla="*/ 1231105 h 1681162"/>
              <a:gd name="connsiteX9" fmla="*/ 2228850 w 2755106"/>
              <a:gd name="connsiteY9" fmla="*/ 1231106 h 1681162"/>
              <a:gd name="connsiteX10" fmla="*/ 2231231 w 2755106"/>
              <a:gd name="connsiteY10" fmla="*/ 1369218 h 1681162"/>
              <a:gd name="connsiteX11" fmla="*/ 2326481 w 2755106"/>
              <a:gd name="connsiteY11" fmla="*/ 1371599 h 1681162"/>
              <a:gd name="connsiteX12" fmla="*/ 2328862 w 2755106"/>
              <a:gd name="connsiteY12" fmla="*/ 1509712 h 1681162"/>
              <a:gd name="connsiteX13" fmla="*/ 2545556 w 2755106"/>
              <a:gd name="connsiteY13" fmla="*/ 1512093 h 1681162"/>
              <a:gd name="connsiteX14" fmla="*/ 2543175 w 2755106"/>
              <a:gd name="connsiteY14" fmla="*/ 1681162 h 1681162"/>
              <a:gd name="connsiteX15" fmla="*/ 2755106 w 2755106"/>
              <a:gd name="connsiteY15" fmla="*/ 1681162 h 1681162"/>
              <a:gd name="connsiteX16" fmla="*/ 2755106 w 2755106"/>
              <a:gd name="connsiteY1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28762 w 2755106"/>
              <a:gd name="connsiteY2" fmla="*/ 809625 h 1681162"/>
              <a:gd name="connsiteX3" fmla="*/ 1533525 w 2755106"/>
              <a:gd name="connsiteY3" fmla="*/ 869156 h 1681162"/>
              <a:gd name="connsiteX4" fmla="*/ 1685925 w 2755106"/>
              <a:gd name="connsiteY4" fmla="*/ 871537 h 1681162"/>
              <a:gd name="connsiteX5" fmla="*/ 1683544 w 2755106"/>
              <a:gd name="connsiteY5" fmla="*/ 1026317 h 1681162"/>
              <a:gd name="connsiteX6" fmla="*/ 1700212 w 2755106"/>
              <a:gd name="connsiteY6" fmla="*/ 1026318 h 1681162"/>
              <a:gd name="connsiteX7" fmla="*/ 1697830 w 2755106"/>
              <a:gd name="connsiteY7" fmla="*/ 1092993 h 1681162"/>
              <a:gd name="connsiteX8" fmla="*/ 2197893 w 2755106"/>
              <a:gd name="connsiteY8" fmla="*/ 1090612 h 1681162"/>
              <a:gd name="connsiteX9" fmla="*/ 2197893 w 2755106"/>
              <a:gd name="connsiteY9" fmla="*/ 1231105 h 1681162"/>
              <a:gd name="connsiteX10" fmla="*/ 2228850 w 2755106"/>
              <a:gd name="connsiteY10" fmla="*/ 1231106 h 1681162"/>
              <a:gd name="connsiteX11" fmla="*/ 2231231 w 2755106"/>
              <a:gd name="connsiteY11" fmla="*/ 1369218 h 1681162"/>
              <a:gd name="connsiteX12" fmla="*/ 2326481 w 2755106"/>
              <a:gd name="connsiteY12" fmla="*/ 1371599 h 1681162"/>
              <a:gd name="connsiteX13" fmla="*/ 2328862 w 2755106"/>
              <a:gd name="connsiteY13" fmla="*/ 1509712 h 1681162"/>
              <a:gd name="connsiteX14" fmla="*/ 2545556 w 2755106"/>
              <a:gd name="connsiteY14" fmla="*/ 1512093 h 1681162"/>
              <a:gd name="connsiteX15" fmla="*/ 2543175 w 2755106"/>
              <a:gd name="connsiteY15" fmla="*/ 1681162 h 1681162"/>
              <a:gd name="connsiteX16" fmla="*/ 2755106 w 2755106"/>
              <a:gd name="connsiteY16" fmla="*/ 1681162 h 1681162"/>
              <a:gd name="connsiteX17" fmla="*/ 2755106 w 2755106"/>
              <a:gd name="connsiteY17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28762 w 2755106"/>
              <a:gd name="connsiteY2" fmla="*/ 809625 h 1681162"/>
              <a:gd name="connsiteX3" fmla="*/ 1533525 w 2755106"/>
              <a:gd name="connsiteY3" fmla="*/ 869156 h 1681162"/>
              <a:gd name="connsiteX4" fmla="*/ 1685925 w 2755106"/>
              <a:gd name="connsiteY4" fmla="*/ 871537 h 1681162"/>
              <a:gd name="connsiteX5" fmla="*/ 1683544 w 2755106"/>
              <a:gd name="connsiteY5" fmla="*/ 1026317 h 1681162"/>
              <a:gd name="connsiteX6" fmla="*/ 1700212 w 2755106"/>
              <a:gd name="connsiteY6" fmla="*/ 1026318 h 1681162"/>
              <a:gd name="connsiteX7" fmla="*/ 1697830 w 2755106"/>
              <a:gd name="connsiteY7" fmla="*/ 1092993 h 1681162"/>
              <a:gd name="connsiteX8" fmla="*/ 2197893 w 2755106"/>
              <a:gd name="connsiteY8" fmla="*/ 1090612 h 1681162"/>
              <a:gd name="connsiteX9" fmla="*/ 2197893 w 2755106"/>
              <a:gd name="connsiteY9" fmla="*/ 1231105 h 1681162"/>
              <a:gd name="connsiteX10" fmla="*/ 2228850 w 2755106"/>
              <a:gd name="connsiteY10" fmla="*/ 1231106 h 1681162"/>
              <a:gd name="connsiteX11" fmla="*/ 2231231 w 2755106"/>
              <a:gd name="connsiteY11" fmla="*/ 1369218 h 1681162"/>
              <a:gd name="connsiteX12" fmla="*/ 2326481 w 2755106"/>
              <a:gd name="connsiteY12" fmla="*/ 1371599 h 1681162"/>
              <a:gd name="connsiteX13" fmla="*/ 2328862 w 2755106"/>
              <a:gd name="connsiteY13" fmla="*/ 1509712 h 1681162"/>
              <a:gd name="connsiteX14" fmla="*/ 2545556 w 2755106"/>
              <a:gd name="connsiteY14" fmla="*/ 1512093 h 1681162"/>
              <a:gd name="connsiteX15" fmla="*/ 2543175 w 2755106"/>
              <a:gd name="connsiteY15" fmla="*/ 1681162 h 1681162"/>
              <a:gd name="connsiteX16" fmla="*/ 2755106 w 2755106"/>
              <a:gd name="connsiteY16" fmla="*/ 1681162 h 1681162"/>
              <a:gd name="connsiteX17" fmla="*/ 2755106 w 2755106"/>
              <a:gd name="connsiteY17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538287 w 2755106"/>
              <a:gd name="connsiteY2" fmla="*/ 812006 h 1681162"/>
              <a:gd name="connsiteX3" fmla="*/ 1533525 w 2755106"/>
              <a:gd name="connsiteY3" fmla="*/ 869156 h 1681162"/>
              <a:gd name="connsiteX4" fmla="*/ 1685925 w 2755106"/>
              <a:gd name="connsiteY4" fmla="*/ 871537 h 1681162"/>
              <a:gd name="connsiteX5" fmla="*/ 1683544 w 2755106"/>
              <a:gd name="connsiteY5" fmla="*/ 1026317 h 1681162"/>
              <a:gd name="connsiteX6" fmla="*/ 1700212 w 2755106"/>
              <a:gd name="connsiteY6" fmla="*/ 1026318 h 1681162"/>
              <a:gd name="connsiteX7" fmla="*/ 1697830 w 2755106"/>
              <a:gd name="connsiteY7" fmla="*/ 1092993 h 1681162"/>
              <a:gd name="connsiteX8" fmla="*/ 2197893 w 2755106"/>
              <a:gd name="connsiteY8" fmla="*/ 1090612 h 1681162"/>
              <a:gd name="connsiteX9" fmla="*/ 2197893 w 2755106"/>
              <a:gd name="connsiteY9" fmla="*/ 1231105 h 1681162"/>
              <a:gd name="connsiteX10" fmla="*/ 2228850 w 2755106"/>
              <a:gd name="connsiteY10" fmla="*/ 1231106 h 1681162"/>
              <a:gd name="connsiteX11" fmla="*/ 2231231 w 2755106"/>
              <a:gd name="connsiteY11" fmla="*/ 1369218 h 1681162"/>
              <a:gd name="connsiteX12" fmla="*/ 2326481 w 2755106"/>
              <a:gd name="connsiteY12" fmla="*/ 1371599 h 1681162"/>
              <a:gd name="connsiteX13" fmla="*/ 2328862 w 2755106"/>
              <a:gd name="connsiteY13" fmla="*/ 1509712 h 1681162"/>
              <a:gd name="connsiteX14" fmla="*/ 2545556 w 2755106"/>
              <a:gd name="connsiteY14" fmla="*/ 1512093 h 1681162"/>
              <a:gd name="connsiteX15" fmla="*/ 2543175 w 2755106"/>
              <a:gd name="connsiteY15" fmla="*/ 1681162 h 1681162"/>
              <a:gd name="connsiteX16" fmla="*/ 2755106 w 2755106"/>
              <a:gd name="connsiteY16" fmla="*/ 1681162 h 1681162"/>
              <a:gd name="connsiteX17" fmla="*/ 2755106 w 2755106"/>
              <a:gd name="connsiteY17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466850 w 2755106"/>
              <a:gd name="connsiteY2" fmla="*/ 802481 h 1681162"/>
              <a:gd name="connsiteX3" fmla="*/ 1538287 w 2755106"/>
              <a:gd name="connsiteY3" fmla="*/ 812006 h 1681162"/>
              <a:gd name="connsiteX4" fmla="*/ 1533525 w 2755106"/>
              <a:gd name="connsiteY4" fmla="*/ 869156 h 1681162"/>
              <a:gd name="connsiteX5" fmla="*/ 1685925 w 2755106"/>
              <a:gd name="connsiteY5" fmla="*/ 871537 h 1681162"/>
              <a:gd name="connsiteX6" fmla="*/ 1683544 w 2755106"/>
              <a:gd name="connsiteY6" fmla="*/ 1026317 h 1681162"/>
              <a:gd name="connsiteX7" fmla="*/ 1700212 w 2755106"/>
              <a:gd name="connsiteY7" fmla="*/ 1026318 h 1681162"/>
              <a:gd name="connsiteX8" fmla="*/ 1697830 w 2755106"/>
              <a:gd name="connsiteY8" fmla="*/ 1092993 h 1681162"/>
              <a:gd name="connsiteX9" fmla="*/ 2197893 w 2755106"/>
              <a:gd name="connsiteY9" fmla="*/ 1090612 h 1681162"/>
              <a:gd name="connsiteX10" fmla="*/ 2197893 w 2755106"/>
              <a:gd name="connsiteY10" fmla="*/ 1231105 h 1681162"/>
              <a:gd name="connsiteX11" fmla="*/ 2228850 w 2755106"/>
              <a:gd name="connsiteY11" fmla="*/ 1231106 h 1681162"/>
              <a:gd name="connsiteX12" fmla="*/ 2231231 w 2755106"/>
              <a:gd name="connsiteY12" fmla="*/ 1369218 h 1681162"/>
              <a:gd name="connsiteX13" fmla="*/ 2326481 w 2755106"/>
              <a:gd name="connsiteY13" fmla="*/ 1371599 h 1681162"/>
              <a:gd name="connsiteX14" fmla="*/ 2328862 w 2755106"/>
              <a:gd name="connsiteY14" fmla="*/ 1509712 h 1681162"/>
              <a:gd name="connsiteX15" fmla="*/ 2545556 w 2755106"/>
              <a:gd name="connsiteY15" fmla="*/ 1512093 h 1681162"/>
              <a:gd name="connsiteX16" fmla="*/ 2543175 w 2755106"/>
              <a:gd name="connsiteY16" fmla="*/ 1681162 h 1681162"/>
              <a:gd name="connsiteX17" fmla="*/ 2755106 w 2755106"/>
              <a:gd name="connsiteY17" fmla="*/ 1681162 h 1681162"/>
              <a:gd name="connsiteX18" fmla="*/ 2755106 w 2755106"/>
              <a:gd name="connsiteY18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466850 w 2755106"/>
              <a:gd name="connsiteY2" fmla="*/ 812006 h 1681162"/>
              <a:gd name="connsiteX3" fmla="*/ 1538287 w 2755106"/>
              <a:gd name="connsiteY3" fmla="*/ 812006 h 1681162"/>
              <a:gd name="connsiteX4" fmla="*/ 1533525 w 2755106"/>
              <a:gd name="connsiteY4" fmla="*/ 869156 h 1681162"/>
              <a:gd name="connsiteX5" fmla="*/ 1685925 w 2755106"/>
              <a:gd name="connsiteY5" fmla="*/ 871537 h 1681162"/>
              <a:gd name="connsiteX6" fmla="*/ 1683544 w 2755106"/>
              <a:gd name="connsiteY6" fmla="*/ 1026317 h 1681162"/>
              <a:gd name="connsiteX7" fmla="*/ 1700212 w 2755106"/>
              <a:gd name="connsiteY7" fmla="*/ 1026318 h 1681162"/>
              <a:gd name="connsiteX8" fmla="*/ 1697830 w 2755106"/>
              <a:gd name="connsiteY8" fmla="*/ 1092993 h 1681162"/>
              <a:gd name="connsiteX9" fmla="*/ 2197893 w 2755106"/>
              <a:gd name="connsiteY9" fmla="*/ 1090612 h 1681162"/>
              <a:gd name="connsiteX10" fmla="*/ 2197893 w 2755106"/>
              <a:gd name="connsiteY10" fmla="*/ 1231105 h 1681162"/>
              <a:gd name="connsiteX11" fmla="*/ 2228850 w 2755106"/>
              <a:gd name="connsiteY11" fmla="*/ 1231106 h 1681162"/>
              <a:gd name="connsiteX12" fmla="*/ 2231231 w 2755106"/>
              <a:gd name="connsiteY12" fmla="*/ 1369218 h 1681162"/>
              <a:gd name="connsiteX13" fmla="*/ 2326481 w 2755106"/>
              <a:gd name="connsiteY13" fmla="*/ 1371599 h 1681162"/>
              <a:gd name="connsiteX14" fmla="*/ 2328862 w 2755106"/>
              <a:gd name="connsiteY14" fmla="*/ 1509712 h 1681162"/>
              <a:gd name="connsiteX15" fmla="*/ 2545556 w 2755106"/>
              <a:gd name="connsiteY15" fmla="*/ 1512093 h 1681162"/>
              <a:gd name="connsiteX16" fmla="*/ 2543175 w 2755106"/>
              <a:gd name="connsiteY16" fmla="*/ 1681162 h 1681162"/>
              <a:gd name="connsiteX17" fmla="*/ 2755106 w 2755106"/>
              <a:gd name="connsiteY17" fmla="*/ 1681162 h 1681162"/>
              <a:gd name="connsiteX18" fmla="*/ 2755106 w 2755106"/>
              <a:gd name="connsiteY18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469231 w 2755106"/>
              <a:gd name="connsiteY2" fmla="*/ 807243 h 1681162"/>
              <a:gd name="connsiteX3" fmla="*/ 1538287 w 2755106"/>
              <a:gd name="connsiteY3" fmla="*/ 812006 h 1681162"/>
              <a:gd name="connsiteX4" fmla="*/ 1533525 w 2755106"/>
              <a:gd name="connsiteY4" fmla="*/ 869156 h 1681162"/>
              <a:gd name="connsiteX5" fmla="*/ 1685925 w 2755106"/>
              <a:gd name="connsiteY5" fmla="*/ 871537 h 1681162"/>
              <a:gd name="connsiteX6" fmla="*/ 1683544 w 2755106"/>
              <a:gd name="connsiteY6" fmla="*/ 1026317 h 1681162"/>
              <a:gd name="connsiteX7" fmla="*/ 1700212 w 2755106"/>
              <a:gd name="connsiteY7" fmla="*/ 1026318 h 1681162"/>
              <a:gd name="connsiteX8" fmla="*/ 1697830 w 2755106"/>
              <a:gd name="connsiteY8" fmla="*/ 1092993 h 1681162"/>
              <a:gd name="connsiteX9" fmla="*/ 2197893 w 2755106"/>
              <a:gd name="connsiteY9" fmla="*/ 1090612 h 1681162"/>
              <a:gd name="connsiteX10" fmla="*/ 2197893 w 2755106"/>
              <a:gd name="connsiteY10" fmla="*/ 1231105 h 1681162"/>
              <a:gd name="connsiteX11" fmla="*/ 2228850 w 2755106"/>
              <a:gd name="connsiteY11" fmla="*/ 1231106 h 1681162"/>
              <a:gd name="connsiteX12" fmla="*/ 2231231 w 2755106"/>
              <a:gd name="connsiteY12" fmla="*/ 1369218 h 1681162"/>
              <a:gd name="connsiteX13" fmla="*/ 2326481 w 2755106"/>
              <a:gd name="connsiteY13" fmla="*/ 1371599 h 1681162"/>
              <a:gd name="connsiteX14" fmla="*/ 2328862 w 2755106"/>
              <a:gd name="connsiteY14" fmla="*/ 1509712 h 1681162"/>
              <a:gd name="connsiteX15" fmla="*/ 2545556 w 2755106"/>
              <a:gd name="connsiteY15" fmla="*/ 1512093 h 1681162"/>
              <a:gd name="connsiteX16" fmla="*/ 2543175 w 2755106"/>
              <a:gd name="connsiteY16" fmla="*/ 1681162 h 1681162"/>
              <a:gd name="connsiteX17" fmla="*/ 2755106 w 2755106"/>
              <a:gd name="connsiteY17" fmla="*/ 1681162 h 1681162"/>
              <a:gd name="connsiteX18" fmla="*/ 2755106 w 2755106"/>
              <a:gd name="connsiteY18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469231 w 2755106"/>
              <a:gd name="connsiteY2" fmla="*/ 807243 h 1681162"/>
              <a:gd name="connsiteX3" fmla="*/ 1528762 w 2755106"/>
              <a:gd name="connsiteY3" fmla="*/ 809624 h 1681162"/>
              <a:gd name="connsiteX4" fmla="*/ 1533525 w 2755106"/>
              <a:gd name="connsiteY4" fmla="*/ 869156 h 1681162"/>
              <a:gd name="connsiteX5" fmla="*/ 1685925 w 2755106"/>
              <a:gd name="connsiteY5" fmla="*/ 871537 h 1681162"/>
              <a:gd name="connsiteX6" fmla="*/ 1683544 w 2755106"/>
              <a:gd name="connsiteY6" fmla="*/ 1026317 h 1681162"/>
              <a:gd name="connsiteX7" fmla="*/ 1700212 w 2755106"/>
              <a:gd name="connsiteY7" fmla="*/ 1026318 h 1681162"/>
              <a:gd name="connsiteX8" fmla="*/ 1697830 w 2755106"/>
              <a:gd name="connsiteY8" fmla="*/ 1092993 h 1681162"/>
              <a:gd name="connsiteX9" fmla="*/ 2197893 w 2755106"/>
              <a:gd name="connsiteY9" fmla="*/ 1090612 h 1681162"/>
              <a:gd name="connsiteX10" fmla="*/ 2197893 w 2755106"/>
              <a:gd name="connsiteY10" fmla="*/ 1231105 h 1681162"/>
              <a:gd name="connsiteX11" fmla="*/ 2228850 w 2755106"/>
              <a:gd name="connsiteY11" fmla="*/ 1231106 h 1681162"/>
              <a:gd name="connsiteX12" fmla="*/ 2231231 w 2755106"/>
              <a:gd name="connsiteY12" fmla="*/ 1369218 h 1681162"/>
              <a:gd name="connsiteX13" fmla="*/ 2326481 w 2755106"/>
              <a:gd name="connsiteY13" fmla="*/ 1371599 h 1681162"/>
              <a:gd name="connsiteX14" fmla="*/ 2328862 w 2755106"/>
              <a:gd name="connsiteY14" fmla="*/ 1509712 h 1681162"/>
              <a:gd name="connsiteX15" fmla="*/ 2545556 w 2755106"/>
              <a:gd name="connsiteY15" fmla="*/ 1512093 h 1681162"/>
              <a:gd name="connsiteX16" fmla="*/ 2543175 w 2755106"/>
              <a:gd name="connsiteY16" fmla="*/ 1681162 h 1681162"/>
              <a:gd name="connsiteX17" fmla="*/ 2755106 w 2755106"/>
              <a:gd name="connsiteY17" fmla="*/ 1681162 h 1681162"/>
              <a:gd name="connsiteX18" fmla="*/ 2755106 w 2755106"/>
              <a:gd name="connsiteY18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469231 w 2755106"/>
              <a:gd name="connsiteY2" fmla="*/ 807243 h 1681162"/>
              <a:gd name="connsiteX3" fmla="*/ 1531143 w 2755106"/>
              <a:gd name="connsiteY3" fmla="*/ 809624 h 1681162"/>
              <a:gd name="connsiteX4" fmla="*/ 1533525 w 2755106"/>
              <a:gd name="connsiteY4" fmla="*/ 869156 h 1681162"/>
              <a:gd name="connsiteX5" fmla="*/ 1685925 w 2755106"/>
              <a:gd name="connsiteY5" fmla="*/ 871537 h 1681162"/>
              <a:gd name="connsiteX6" fmla="*/ 1683544 w 2755106"/>
              <a:gd name="connsiteY6" fmla="*/ 1026317 h 1681162"/>
              <a:gd name="connsiteX7" fmla="*/ 1700212 w 2755106"/>
              <a:gd name="connsiteY7" fmla="*/ 1026318 h 1681162"/>
              <a:gd name="connsiteX8" fmla="*/ 1697830 w 2755106"/>
              <a:gd name="connsiteY8" fmla="*/ 1092993 h 1681162"/>
              <a:gd name="connsiteX9" fmla="*/ 2197893 w 2755106"/>
              <a:gd name="connsiteY9" fmla="*/ 1090612 h 1681162"/>
              <a:gd name="connsiteX10" fmla="*/ 2197893 w 2755106"/>
              <a:gd name="connsiteY10" fmla="*/ 1231105 h 1681162"/>
              <a:gd name="connsiteX11" fmla="*/ 2228850 w 2755106"/>
              <a:gd name="connsiteY11" fmla="*/ 1231106 h 1681162"/>
              <a:gd name="connsiteX12" fmla="*/ 2231231 w 2755106"/>
              <a:gd name="connsiteY12" fmla="*/ 1369218 h 1681162"/>
              <a:gd name="connsiteX13" fmla="*/ 2326481 w 2755106"/>
              <a:gd name="connsiteY13" fmla="*/ 1371599 h 1681162"/>
              <a:gd name="connsiteX14" fmla="*/ 2328862 w 2755106"/>
              <a:gd name="connsiteY14" fmla="*/ 1509712 h 1681162"/>
              <a:gd name="connsiteX15" fmla="*/ 2545556 w 2755106"/>
              <a:gd name="connsiteY15" fmla="*/ 1512093 h 1681162"/>
              <a:gd name="connsiteX16" fmla="*/ 2543175 w 2755106"/>
              <a:gd name="connsiteY16" fmla="*/ 1681162 h 1681162"/>
              <a:gd name="connsiteX17" fmla="*/ 2755106 w 2755106"/>
              <a:gd name="connsiteY17" fmla="*/ 1681162 h 1681162"/>
              <a:gd name="connsiteX18" fmla="*/ 2755106 w 2755106"/>
              <a:gd name="connsiteY18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469231 w 2755106"/>
              <a:gd name="connsiteY2" fmla="*/ 747712 h 1681162"/>
              <a:gd name="connsiteX3" fmla="*/ 1469231 w 2755106"/>
              <a:gd name="connsiteY3" fmla="*/ 807243 h 1681162"/>
              <a:gd name="connsiteX4" fmla="*/ 1531143 w 2755106"/>
              <a:gd name="connsiteY4" fmla="*/ 809624 h 1681162"/>
              <a:gd name="connsiteX5" fmla="*/ 1533525 w 2755106"/>
              <a:gd name="connsiteY5" fmla="*/ 869156 h 1681162"/>
              <a:gd name="connsiteX6" fmla="*/ 1685925 w 2755106"/>
              <a:gd name="connsiteY6" fmla="*/ 871537 h 1681162"/>
              <a:gd name="connsiteX7" fmla="*/ 1683544 w 2755106"/>
              <a:gd name="connsiteY7" fmla="*/ 1026317 h 1681162"/>
              <a:gd name="connsiteX8" fmla="*/ 1700212 w 2755106"/>
              <a:gd name="connsiteY8" fmla="*/ 1026318 h 1681162"/>
              <a:gd name="connsiteX9" fmla="*/ 1697830 w 2755106"/>
              <a:gd name="connsiteY9" fmla="*/ 1092993 h 1681162"/>
              <a:gd name="connsiteX10" fmla="*/ 2197893 w 2755106"/>
              <a:gd name="connsiteY10" fmla="*/ 1090612 h 1681162"/>
              <a:gd name="connsiteX11" fmla="*/ 2197893 w 2755106"/>
              <a:gd name="connsiteY11" fmla="*/ 1231105 h 1681162"/>
              <a:gd name="connsiteX12" fmla="*/ 2228850 w 2755106"/>
              <a:gd name="connsiteY12" fmla="*/ 1231106 h 1681162"/>
              <a:gd name="connsiteX13" fmla="*/ 2231231 w 2755106"/>
              <a:gd name="connsiteY13" fmla="*/ 1369218 h 1681162"/>
              <a:gd name="connsiteX14" fmla="*/ 2326481 w 2755106"/>
              <a:gd name="connsiteY14" fmla="*/ 1371599 h 1681162"/>
              <a:gd name="connsiteX15" fmla="*/ 2328862 w 2755106"/>
              <a:gd name="connsiteY15" fmla="*/ 1509712 h 1681162"/>
              <a:gd name="connsiteX16" fmla="*/ 2545556 w 2755106"/>
              <a:gd name="connsiteY16" fmla="*/ 1512093 h 1681162"/>
              <a:gd name="connsiteX17" fmla="*/ 2543175 w 2755106"/>
              <a:gd name="connsiteY17" fmla="*/ 1681162 h 1681162"/>
              <a:gd name="connsiteX18" fmla="*/ 2755106 w 2755106"/>
              <a:gd name="connsiteY18" fmla="*/ 1681162 h 1681162"/>
              <a:gd name="connsiteX19" fmla="*/ 2755106 w 2755106"/>
              <a:gd name="connsiteY19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469231 w 2755106"/>
              <a:gd name="connsiteY2" fmla="*/ 747712 h 1681162"/>
              <a:gd name="connsiteX3" fmla="*/ 1469231 w 2755106"/>
              <a:gd name="connsiteY3" fmla="*/ 807243 h 1681162"/>
              <a:gd name="connsiteX4" fmla="*/ 1531143 w 2755106"/>
              <a:gd name="connsiteY4" fmla="*/ 809624 h 1681162"/>
              <a:gd name="connsiteX5" fmla="*/ 1533525 w 2755106"/>
              <a:gd name="connsiteY5" fmla="*/ 869156 h 1681162"/>
              <a:gd name="connsiteX6" fmla="*/ 1685925 w 2755106"/>
              <a:gd name="connsiteY6" fmla="*/ 871537 h 1681162"/>
              <a:gd name="connsiteX7" fmla="*/ 1683544 w 2755106"/>
              <a:gd name="connsiteY7" fmla="*/ 1026317 h 1681162"/>
              <a:gd name="connsiteX8" fmla="*/ 1700212 w 2755106"/>
              <a:gd name="connsiteY8" fmla="*/ 1026318 h 1681162"/>
              <a:gd name="connsiteX9" fmla="*/ 1697830 w 2755106"/>
              <a:gd name="connsiteY9" fmla="*/ 1092993 h 1681162"/>
              <a:gd name="connsiteX10" fmla="*/ 2197893 w 2755106"/>
              <a:gd name="connsiteY10" fmla="*/ 1090612 h 1681162"/>
              <a:gd name="connsiteX11" fmla="*/ 2197893 w 2755106"/>
              <a:gd name="connsiteY11" fmla="*/ 1231105 h 1681162"/>
              <a:gd name="connsiteX12" fmla="*/ 2228850 w 2755106"/>
              <a:gd name="connsiteY12" fmla="*/ 1231106 h 1681162"/>
              <a:gd name="connsiteX13" fmla="*/ 2231231 w 2755106"/>
              <a:gd name="connsiteY13" fmla="*/ 1369218 h 1681162"/>
              <a:gd name="connsiteX14" fmla="*/ 2326481 w 2755106"/>
              <a:gd name="connsiteY14" fmla="*/ 1371599 h 1681162"/>
              <a:gd name="connsiteX15" fmla="*/ 2328862 w 2755106"/>
              <a:gd name="connsiteY15" fmla="*/ 1509712 h 1681162"/>
              <a:gd name="connsiteX16" fmla="*/ 2545556 w 2755106"/>
              <a:gd name="connsiteY16" fmla="*/ 1512093 h 1681162"/>
              <a:gd name="connsiteX17" fmla="*/ 2543175 w 2755106"/>
              <a:gd name="connsiteY17" fmla="*/ 1681162 h 1681162"/>
              <a:gd name="connsiteX18" fmla="*/ 2755106 w 2755106"/>
              <a:gd name="connsiteY18" fmla="*/ 1681162 h 1681162"/>
              <a:gd name="connsiteX19" fmla="*/ 2755106 w 2755106"/>
              <a:gd name="connsiteY19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378743 w 2755106"/>
              <a:gd name="connsiteY2" fmla="*/ 745331 h 1681162"/>
              <a:gd name="connsiteX3" fmla="*/ 1469231 w 2755106"/>
              <a:gd name="connsiteY3" fmla="*/ 747712 h 1681162"/>
              <a:gd name="connsiteX4" fmla="*/ 1469231 w 2755106"/>
              <a:gd name="connsiteY4" fmla="*/ 807243 h 1681162"/>
              <a:gd name="connsiteX5" fmla="*/ 1531143 w 2755106"/>
              <a:gd name="connsiteY5" fmla="*/ 809624 h 1681162"/>
              <a:gd name="connsiteX6" fmla="*/ 1533525 w 2755106"/>
              <a:gd name="connsiteY6" fmla="*/ 869156 h 1681162"/>
              <a:gd name="connsiteX7" fmla="*/ 1685925 w 2755106"/>
              <a:gd name="connsiteY7" fmla="*/ 871537 h 1681162"/>
              <a:gd name="connsiteX8" fmla="*/ 1683544 w 2755106"/>
              <a:gd name="connsiteY8" fmla="*/ 1026317 h 1681162"/>
              <a:gd name="connsiteX9" fmla="*/ 1700212 w 2755106"/>
              <a:gd name="connsiteY9" fmla="*/ 1026318 h 1681162"/>
              <a:gd name="connsiteX10" fmla="*/ 1697830 w 2755106"/>
              <a:gd name="connsiteY10" fmla="*/ 1092993 h 1681162"/>
              <a:gd name="connsiteX11" fmla="*/ 2197893 w 2755106"/>
              <a:gd name="connsiteY11" fmla="*/ 1090612 h 1681162"/>
              <a:gd name="connsiteX12" fmla="*/ 2197893 w 2755106"/>
              <a:gd name="connsiteY12" fmla="*/ 1231105 h 1681162"/>
              <a:gd name="connsiteX13" fmla="*/ 2228850 w 2755106"/>
              <a:gd name="connsiteY13" fmla="*/ 1231106 h 1681162"/>
              <a:gd name="connsiteX14" fmla="*/ 2231231 w 2755106"/>
              <a:gd name="connsiteY14" fmla="*/ 1369218 h 1681162"/>
              <a:gd name="connsiteX15" fmla="*/ 2326481 w 2755106"/>
              <a:gd name="connsiteY15" fmla="*/ 1371599 h 1681162"/>
              <a:gd name="connsiteX16" fmla="*/ 2328862 w 2755106"/>
              <a:gd name="connsiteY16" fmla="*/ 1509712 h 1681162"/>
              <a:gd name="connsiteX17" fmla="*/ 2545556 w 2755106"/>
              <a:gd name="connsiteY17" fmla="*/ 1512093 h 1681162"/>
              <a:gd name="connsiteX18" fmla="*/ 2543175 w 2755106"/>
              <a:gd name="connsiteY18" fmla="*/ 1681162 h 1681162"/>
              <a:gd name="connsiteX19" fmla="*/ 2755106 w 2755106"/>
              <a:gd name="connsiteY19" fmla="*/ 1681162 h 1681162"/>
              <a:gd name="connsiteX20" fmla="*/ 2755106 w 2755106"/>
              <a:gd name="connsiteY20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371600 w 2755106"/>
              <a:gd name="connsiteY2" fmla="*/ 683418 h 1681162"/>
              <a:gd name="connsiteX3" fmla="*/ 1378743 w 2755106"/>
              <a:gd name="connsiteY3" fmla="*/ 745331 h 1681162"/>
              <a:gd name="connsiteX4" fmla="*/ 1469231 w 2755106"/>
              <a:gd name="connsiteY4" fmla="*/ 747712 h 1681162"/>
              <a:gd name="connsiteX5" fmla="*/ 1469231 w 2755106"/>
              <a:gd name="connsiteY5" fmla="*/ 807243 h 1681162"/>
              <a:gd name="connsiteX6" fmla="*/ 1531143 w 2755106"/>
              <a:gd name="connsiteY6" fmla="*/ 809624 h 1681162"/>
              <a:gd name="connsiteX7" fmla="*/ 1533525 w 2755106"/>
              <a:gd name="connsiteY7" fmla="*/ 869156 h 1681162"/>
              <a:gd name="connsiteX8" fmla="*/ 1685925 w 2755106"/>
              <a:gd name="connsiteY8" fmla="*/ 871537 h 1681162"/>
              <a:gd name="connsiteX9" fmla="*/ 1683544 w 2755106"/>
              <a:gd name="connsiteY9" fmla="*/ 1026317 h 1681162"/>
              <a:gd name="connsiteX10" fmla="*/ 1700212 w 2755106"/>
              <a:gd name="connsiteY10" fmla="*/ 1026318 h 1681162"/>
              <a:gd name="connsiteX11" fmla="*/ 1697830 w 2755106"/>
              <a:gd name="connsiteY11" fmla="*/ 1092993 h 1681162"/>
              <a:gd name="connsiteX12" fmla="*/ 2197893 w 2755106"/>
              <a:gd name="connsiteY12" fmla="*/ 1090612 h 1681162"/>
              <a:gd name="connsiteX13" fmla="*/ 2197893 w 2755106"/>
              <a:gd name="connsiteY13" fmla="*/ 1231105 h 1681162"/>
              <a:gd name="connsiteX14" fmla="*/ 2228850 w 2755106"/>
              <a:gd name="connsiteY14" fmla="*/ 1231106 h 1681162"/>
              <a:gd name="connsiteX15" fmla="*/ 2231231 w 2755106"/>
              <a:gd name="connsiteY15" fmla="*/ 1369218 h 1681162"/>
              <a:gd name="connsiteX16" fmla="*/ 2326481 w 2755106"/>
              <a:gd name="connsiteY16" fmla="*/ 1371599 h 1681162"/>
              <a:gd name="connsiteX17" fmla="*/ 2328862 w 2755106"/>
              <a:gd name="connsiteY17" fmla="*/ 1509712 h 1681162"/>
              <a:gd name="connsiteX18" fmla="*/ 2545556 w 2755106"/>
              <a:gd name="connsiteY18" fmla="*/ 1512093 h 1681162"/>
              <a:gd name="connsiteX19" fmla="*/ 2543175 w 2755106"/>
              <a:gd name="connsiteY19" fmla="*/ 1681162 h 1681162"/>
              <a:gd name="connsiteX20" fmla="*/ 2755106 w 2755106"/>
              <a:gd name="connsiteY20" fmla="*/ 1681162 h 1681162"/>
              <a:gd name="connsiteX21" fmla="*/ 2755106 w 2755106"/>
              <a:gd name="connsiteY21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371600 w 2755106"/>
              <a:gd name="connsiteY2" fmla="*/ 683418 h 1681162"/>
              <a:gd name="connsiteX3" fmla="*/ 1378743 w 2755106"/>
              <a:gd name="connsiteY3" fmla="*/ 745331 h 1681162"/>
              <a:gd name="connsiteX4" fmla="*/ 1469231 w 2755106"/>
              <a:gd name="connsiteY4" fmla="*/ 747712 h 1681162"/>
              <a:gd name="connsiteX5" fmla="*/ 1469231 w 2755106"/>
              <a:gd name="connsiteY5" fmla="*/ 807243 h 1681162"/>
              <a:gd name="connsiteX6" fmla="*/ 1531143 w 2755106"/>
              <a:gd name="connsiteY6" fmla="*/ 809624 h 1681162"/>
              <a:gd name="connsiteX7" fmla="*/ 1533525 w 2755106"/>
              <a:gd name="connsiteY7" fmla="*/ 869156 h 1681162"/>
              <a:gd name="connsiteX8" fmla="*/ 1685925 w 2755106"/>
              <a:gd name="connsiteY8" fmla="*/ 871537 h 1681162"/>
              <a:gd name="connsiteX9" fmla="*/ 1683544 w 2755106"/>
              <a:gd name="connsiteY9" fmla="*/ 1026317 h 1681162"/>
              <a:gd name="connsiteX10" fmla="*/ 1700212 w 2755106"/>
              <a:gd name="connsiteY10" fmla="*/ 1026318 h 1681162"/>
              <a:gd name="connsiteX11" fmla="*/ 1697830 w 2755106"/>
              <a:gd name="connsiteY11" fmla="*/ 1092993 h 1681162"/>
              <a:gd name="connsiteX12" fmla="*/ 2197893 w 2755106"/>
              <a:gd name="connsiteY12" fmla="*/ 1090612 h 1681162"/>
              <a:gd name="connsiteX13" fmla="*/ 2197893 w 2755106"/>
              <a:gd name="connsiteY13" fmla="*/ 1231105 h 1681162"/>
              <a:gd name="connsiteX14" fmla="*/ 2228850 w 2755106"/>
              <a:gd name="connsiteY14" fmla="*/ 1231106 h 1681162"/>
              <a:gd name="connsiteX15" fmla="*/ 2231231 w 2755106"/>
              <a:gd name="connsiteY15" fmla="*/ 1369218 h 1681162"/>
              <a:gd name="connsiteX16" fmla="*/ 2326481 w 2755106"/>
              <a:gd name="connsiteY16" fmla="*/ 1371599 h 1681162"/>
              <a:gd name="connsiteX17" fmla="*/ 2328862 w 2755106"/>
              <a:gd name="connsiteY17" fmla="*/ 1509712 h 1681162"/>
              <a:gd name="connsiteX18" fmla="*/ 2545556 w 2755106"/>
              <a:gd name="connsiteY18" fmla="*/ 1512093 h 1681162"/>
              <a:gd name="connsiteX19" fmla="*/ 2543175 w 2755106"/>
              <a:gd name="connsiteY19" fmla="*/ 1681162 h 1681162"/>
              <a:gd name="connsiteX20" fmla="*/ 2755106 w 2755106"/>
              <a:gd name="connsiteY20" fmla="*/ 1681162 h 1681162"/>
              <a:gd name="connsiteX21" fmla="*/ 2755106 w 2755106"/>
              <a:gd name="connsiteY21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371600 w 2755106"/>
              <a:gd name="connsiteY2" fmla="*/ 683418 h 1681162"/>
              <a:gd name="connsiteX3" fmla="*/ 1376362 w 2755106"/>
              <a:gd name="connsiteY3" fmla="*/ 683418 h 1681162"/>
              <a:gd name="connsiteX4" fmla="*/ 1378743 w 2755106"/>
              <a:gd name="connsiteY4" fmla="*/ 745331 h 1681162"/>
              <a:gd name="connsiteX5" fmla="*/ 1469231 w 2755106"/>
              <a:gd name="connsiteY5" fmla="*/ 747712 h 1681162"/>
              <a:gd name="connsiteX6" fmla="*/ 1469231 w 2755106"/>
              <a:gd name="connsiteY6" fmla="*/ 807243 h 1681162"/>
              <a:gd name="connsiteX7" fmla="*/ 1531143 w 2755106"/>
              <a:gd name="connsiteY7" fmla="*/ 809624 h 1681162"/>
              <a:gd name="connsiteX8" fmla="*/ 1533525 w 2755106"/>
              <a:gd name="connsiteY8" fmla="*/ 869156 h 1681162"/>
              <a:gd name="connsiteX9" fmla="*/ 1685925 w 2755106"/>
              <a:gd name="connsiteY9" fmla="*/ 871537 h 1681162"/>
              <a:gd name="connsiteX10" fmla="*/ 1683544 w 2755106"/>
              <a:gd name="connsiteY10" fmla="*/ 1026317 h 1681162"/>
              <a:gd name="connsiteX11" fmla="*/ 1700212 w 2755106"/>
              <a:gd name="connsiteY11" fmla="*/ 1026318 h 1681162"/>
              <a:gd name="connsiteX12" fmla="*/ 1697830 w 2755106"/>
              <a:gd name="connsiteY12" fmla="*/ 1092993 h 1681162"/>
              <a:gd name="connsiteX13" fmla="*/ 2197893 w 2755106"/>
              <a:gd name="connsiteY13" fmla="*/ 1090612 h 1681162"/>
              <a:gd name="connsiteX14" fmla="*/ 2197893 w 2755106"/>
              <a:gd name="connsiteY14" fmla="*/ 1231105 h 1681162"/>
              <a:gd name="connsiteX15" fmla="*/ 2228850 w 2755106"/>
              <a:gd name="connsiteY15" fmla="*/ 1231106 h 1681162"/>
              <a:gd name="connsiteX16" fmla="*/ 2231231 w 2755106"/>
              <a:gd name="connsiteY16" fmla="*/ 1369218 h 1681162"/>
              <a:gd name="connsiteX17" fmla="*/ 2326481 w 2755106"/>
              <a:gd name="connsiteY17" fmla="*/ 1371599 h 1681162"/>
              <a:gd name="connsiteX18" fmla="*/ 2328862 w 2755106"/>
              <a:gd name="connsiteY18" fmla="*/ 1509712 h 1681162"/>
              <a:gd name="connsiteX19" fmla="*/ 2545556 w 2755106"/>
              <a:gd name="connsiteY19" fmla="*/ 1512093 h 1681162"/>
              <a:gd name="connsiteX20" fmla="*/ 2543175 w 2755106"/>
              <a:gd name="connsiteY20" fmla="*/ 1681162 h 1681162"/>
              <a:gd name="connsiteX21" fmla="*/ 2755106 w 2755106"/>
              <a:gd name="connsiteY21" fmla="*/ 1681162 h 1681162"/>
              <a:gd name="connsiteX22" fmla="*/ 2755106 w 2755106"/>
              <a:gd name="connsiteY22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371600 w 2755106"/>
              <a:gd name="connsiteY2" fmla="*/ 683418 h 1681162"/>
              <a:gd name="connsiteX3" fmla="*/ 1376362 w 2755106"/>
              <a:gd name="connsiteY3" fmla="*/ 690562 h 1681162"/>
              <a:gd name="connsiteX4" fmla="*/ 1378743 w 2755106"/>
              <a:gd name="connsiteY4" fmla="*/ 745331 h 1681162"/>
              <a:gd name="connsiteX5" fmla="*/ 1469231 w 2755106"/>
              <a:gd name="connsiteY5" fmla="*/ 747712 h 1681162"/>
              <a:gd name="connsiteX6" fmla="*/ 1469231 w 2755106"/>
              <a:gd name="connsiteY6" fmla="*/ 807243 h 1681162"/>
              <a:gd name="connsiteX7" fmla="*/ 1531143 w 2755106"/>
              <a:gd name="connsiteY7" fmla="*/ 809624 h 1681162"/>
              <a:gd name="connsiteX8" fmla="*/ 1533525 w 2755106"/>
              <a:gd name="connsiteY8" fmla="*/ 869156 h 1681162"/>
              <a:gd name="connsiteX9" fmla="*/ 1685925 w 2755106"/>
              <a:gd name="connsiteY9" fmla="*/ 871537 h 1681162"/>
              <a:gd name="connsiteX10" fmla="*/ 1683544 w 2755106"/>
              <a:gd name="connsiteY10" fmla="*/ 1026317 h 1681162"/>
              <a:gd name="connsiteX11" fmla="*/ 1700212 w 2755106"/>
              <a:gd name="connsiteY11" fmla="*/ 1026318 h 1681162"/>
              <a:gd name="connsiteX12" fmla="*/ 1697830 w 2755106"/>
              <a:gd name="connsiteY12" fmla="*/ 1092993 h 1681162"/>
              <a:gd name="connsiteX13" fmla="*/ 2197893 w 2755106"/>
              <a:gd name="connsiteY13" fmla="*/ 1090612 h 1681162"/>
              <a:gd name="connsiteX14" fmla="*/ 2197893 w 2755106"/>
              <a:gd name="connsiteY14" fmla="*/ 1231105 h 1681162"/>
              <a:gd name="connsiteX15" fmla="*/ 2228850 w 2755106"/>
              <a:gd name="connsiteY15" fmla="*/ 1231106 h 1681162"/>
              <a:gd name="connsiteX16" fmla="*/ 2231231 w 2755106"/>
              <a:gd name="connsiteY16" fmla="*/ 1369218 h 1681162"/>
              <a:gd name="connsiteX17" fmla="*/ 2326481 w 2755106"/>
              <a:gd name="connsiteY17" fmla="*/ 1371599 h 1681162"/>
              <a:gd name="connsiteX18" fmla="*/ 2328862 w 2755106"/>
              <a:gd name="connsiteY18" fmla="*/ 1509712 h 1681162"/>
              <a:gd name="connsiteX19" fmla="*/ 2545556 w 2755106"/>
              <a:gd name="connsiteY19" fmla="*/ 1512093 h 1681162"/>
              <a:gd name="connsiteX20" fmla="*/ 2543175 w 2755106"/>
              <a:gd name="connsiteY20" fmla="*/ 1681162 h 1681162"/>
              <a:gd name="connsiteX21" fmla="*/ 2755106 w 2755106"/>
              <a:gd name="connsiteY21" fmla="*/ 1681162 h 1681162"/>
              <a:gd name="connsiteX22" fmla="*/ 2755106 w 2755106"/>
              <a:gd name="connsiteY22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228725 w 2755106"/>
              <a:gd name="connsiteY2" fmla="*/ 685799 h 1681162"/>
              <a:gd name="connsiteX3" fmla="*/ 1376362 w 2755106"/>
              <a:gd name="connsiteY3" fmla="*/ 690562 h 1681162"/>
              <a:gd name="connsiteX4" fmla="*/ 1378743 w 2755106"/>
              <a:gd name="connsiteY4" fmla="*/ 745331 h 1681162"/>
              <a:gd name="connsiteX5" fmla="*/ 1469231 w 2755106"/>
              <a:gd name="connsiteY5" fmla="*/ 747712 h 1681162"/>
              <a:gd name="connsiteX6" fmla="*/ 1469231 w 2755106"/>
              <a:gd name="connsiteY6" fmla="*/ 807243 h 1681162"/>
              <a:gd name="connsiteX7" fmla="*/ 1531143 w 2755106"/>
              <a:gd name="connsiteY7" fmla="*/ 809624 h 1681162"/>
              <a:gd name="connsiteX8" fmla="*/ 1533525 w 2755106"/>
              <a:gd name="connsiteY8" fmla="*/ 869156 h 1681162"/>
              <a:gd name="connsiteX9" fmla="*/ 1685925 w 2755106"/>
              <a:gd name="connsiteY9" fmla="*/ 871537 h 1681162"/>
              <a:gd name="connsiteX10" fmla="*/ 1683544 w 2755106"/>
              <a:gd name="connsiteY10" fmla="*/ 1026317 h 1681162"/>
              <a:gd name="connsiteX11" fmla="*/ 1700212 w 2755106"/>
              <a:gd name="connsiteY11" fmla="*/ 1026318 h 1681162"/>
              <a:gd name="connsiteX12" fmla="*/ 1697830 w 2755106"/>
              <a:gd name="connsiteY12" fmla="*/ 1092993 h 1681162"/>
              <a:gd name="connsiteX13" fmla="*/ 2197893 w 2755106"/>
              <a:gd name="connsiteY13" fmla="*/ 1090612 h 1681162"/>
              <a:gd name="connsiteX14" fmla="*/ 2197893 w 2755106"/>
              <a:gd name="connsiteY14" fmla="*/ 1231105 h 1681162"/>
              <a:gd name="connsiteX15" fmla="*/ 2228850 w 2755106"/>
              <a:gd name="connsiteY15" fmla="*/ 1231106 h 1681162"/>
              <a:gd name="connsiteX16" fmla="*/ 2231231 w 2755106"/>
              <a:gd name="connsiteY16" fmla="*/ 1369218 h 1681162"/>
              <a:gd name="connsiteX17" fmla="*/ 2326481 w 2755106"/>
              <a:gd name="connsiteY17" fmla="*/ 1371599 h 1681162"/>
              <a:gd name="connsiteX18" fmla="*/ 2328862 w 2755106"/>
              <a:gd name="connsiteY18" fmla="*/ 1509712 h 1681162"/>
              <a:gd name="connsiteX19" fmla="*/ 2545556 w 2755106"/>
              <a:gd name="connsiteY19" fmla="*/ 1512093 h 1681162"/>
              <a:gd name="connsiteX20" fmla="*/ 2543175 w 2755106"/>
              <a:gd name="connsiteY20" fmla="*/ 1681162 h 1681162"/>
              <a:gd name="connsiteX21" fmla="*/ 2755106 w 2755106"/>
              <a:gd name="connsiteY21" fmla="*/ 1681162 h 1681162"/>
              <a:gd name="connsiteX22" fmla="*/ 2755106 w 2755106"/>
              <a:gd name="connsiteY22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216818 w 2755106"/>
              <a:gd name="connsiteY2" fmla="*/ 626268 h 1681162"/>
              <a:gd name="connsiteX3" fmla="*/ 1228725 w 2755106"/>
              <a:gd name="connsiteY3" fmla="*/ 685799 h 1681162"/>
              <a:gd name="connsiteX4" fmla="*/ 1376362 w 2755106"/>
              <a:gd name="connsiteY4" fmla="*/ 690562 h 1681162"/>
              <a:gd name="connsiteX5" fmla="*/ 1378743 w 2755106"/>
              <a:gd name="connsiteY5" fmla="*/ 745331 h 1681162"/>
              <a:gd name="connsiteX6" fmla="*/ 1469231 w 2755106"/>
              <a:gd name="connsiteY6" fmla="*/ 747712 h 1681162"/>
              <a:gd name="connsiteX7" fmla="*/ 1469231 w 2755106"/>
              <a:gd name="connsiteY7" fmla="*/ 807243 h 1681162"/>
              <a:gd name="connsiteX8" fmla="*/ 1531143 w 2755106"/>
              <a:gd name="connsiteY8" fmla="*/ 809624 h 1681162"/>
              <a:gd name="connsiteX9" fmla="*/ 1533525 w 2755106"/>
              <a:gd name="connsiteY9" fmla="*/ 869156 h 1681162"/>
              <a:gd name="connsiteX10" fmla="*/ 1685925 w 2755106"/>
              <a:gd name="connsiteY10" fmla="*/ 871537 h 1681162"/>
              <a:gd name="connsiteX11" fmla="*/ 1683544 w 2755106"/>
              <a:gd name="connsiteY11" fmla="*/ 1026317 h 1681162"/>
              <a:gd name="connsiteX12" fmla="*/ 1700212 w 2755106"/>
              <a:gd name="connsiteY12" fmla="*/ 1026318 h 1681162"/>
              <a:gd name="connsiteX13" fmla="*/ 1697830 w 2755106"/>
              <a:gd name="connsiteY13" fmla="*/ 1092993 h 1681162"/>
              <a:gd name="connsiteX14" fmla="*/ 2197893 w 2755106"/>
              <a:gd name="connsiteY14" fmla="*/ 1090612 h 1681162"/>
              <a:gd name="connsiteX15" fmla="*/ 2197893 w 2755106"/>
              <a:gd name="connsiteY15" fmla="*/ 1231105 h 1681162"/>
              <a:gd name="connsiteX16" fmla="*/ 2228850 w 2755106"/>
              <a:gd name="connsiteY16" fmla="*/ 1231106 h 1681162"/>
              <a:gd name="connsiteX17" fmla="*/ 2231231 w 2755106"/>
              <a:gd name="connsiteY17" fmla="*/ 1369218 h 1681162"/>
              <a:gd name="connsiteX18" fmla="*/ 2326481 w 2755106"/>
              <a:gd name="connsiteY18" fmla="*/ 1371599 h 1681162"/>
              <a:gd name="connsiteX19" fmla="*/ 2328862 w 2755106"/>
              <a:gd name="connsiteY19" fmla="*/ 1509712 h 1681162"/>
              <a:gd name="connsiteX20" fmla="*/ 2545556 w 2755106"/>
              <a:gd name="connsiteY20" fmla="*/ 1512093 h 1681162"/>
              <a:gd name="connsiteX21" fmla="*/ 2543175 w 2755106"/>
              <a:gd name="connsiteY21" fmla="*/ 1681162 h 1681162"/>
              <a:gd name="connsiteX22" fmla="*/ 2755106 w 2755106"/>
              <a:gd name="connsiteY22" fmla="*/ 1681162 h 1681162"/>
              <a:gd name="connsiteX23" fmla="*/ 2755106 w 2755106"/>
              <a:gd name="connsiteY23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216818 w 2755106"/>
              <a:gd name="connsiteY2" fmla="*/ 626268 h 1681162"/>
              <a:gd name="connsiteX3" fmla="*/ 1228725 w 2755106"/>
              <a:gd name="connsiteY3" fmla="*/ 685799 h 1681162"/>
              <a:gd name="connsiteX4" fmla="*/ 1376362 w 2755106"/>
              <a:gd name="connsiteY4" fmla="*/ 690562 h 1681162"/>
              <a:gd name="connsiteX5" fmla="*/ 1378743 w 2755106"/>
              <a:gd name="connsiteY5" fmla="*/ 745331 h 1681162"/>
              <a:gd name="connsiteX6" fmla="*/ 1469231 w 2755106"/>
              <a:gd name="connsiteY6" fmla="*/ 747712 h 1681162"/>
              <a:gd name="connsiteX7" fmla="*/ 1469231 w 2755106"/>
              <a:gd name="connsiteY7" fmla="*/ 807243 h 1681162"/>
              <a:gd name="connsiteX8" fmla="*/ 1531143 w 2755106"/>
              <a:gd name="connsiteY8" fmla="*/ 809624 h 1681162"/>
              <a:gd name="connsiteX9" fmla="*/ 1533525 w 2755106"/>
              <a:gd name="connsiteY9" fmla="*/ 869156 h 1681162"/>
              <a:gd name="connsiteX10" fmla="*/ 1685925 w 2755106"/>
              <a:gd name="connsiteY10" fmla="*/ 871537 h 1681162"/>
              <a:gd name="connsiteX11" fmla="*/ 1683544 w 2755106"/>
              <a:gd name="connsiteY11" fmla="*/ 1026317 h 1681162"/>
              <a:gd name="connsiteX12" fmla="*/ 1700212 w 2755106"/>
              <a:gd name="connsiteY12" fmla="*/ 1026318 h 1681162"/>
              <a:gd name="connsiteX13" fmla="*/ 1697830 w 2755106"/>
              <a:gd name="connsiteY13" fmla="*/ 1092993 h 1681162"/>
              <a:gd name="connsiteX14" fmla="*/ 2197893 w 2755106"/>
              <a:gd name="connsiteY14" fmla="*/ 1090612 h 1681162"/>
              <a:gd name="connsiteX15" fmla="*/ 2197893 w 2755106"/>
              <a:gd name="connsiteY15" fmla="*/ 1231105 h 1681162"/>
              <a:gd name="connsiteX16" fmla="*/ 2228850 w 2755106"/>
              <a:gd name="connsiteY16" fmla="*/ 1231106 h 1681162"/>
              <a:gd name="connsiteX17" fmla="*/ 2231231 w 2755106"/>
              <a:gd name="connsiteY17" fmla="*/ 1369218 h 1681162"/>
              <a:gd name="connsiteX18" fmla="*/ 2326481 w 2755106"/>
              <a:gd name="connsiteY18" fmla="*/ 1371599 h 1681162"/>
              <a:gd name="connsiteX19" fmla="*/ 2328862 w 2755106"/>
              <a:gd name="connsiteY19" fmla="*/ 1509712 h 1681162"/>
              <a:gd name="connsiteX20" fmla="*/ 2545556 w 2755106"/>
              <a:gd name="connsiteY20" fmla="*/ 1512093 h 1681162"/>
              <a:gd name="connsiteX21" fmla="*/ 2543175 w 2755106"/>
              <a:gd name="connsiteY21" fmla="*/ 1681162 h 1681162"/>
              <a:gd name="connsiteX22" fmla="*/ 2755106 w 2755106"/>
              <a:gd name="connsiteY22" fmla="*/ 1681162 h 1681162"/>
              <a:gd name="connsiteX23" fmla="*/ 2755106 w 2755106"/>
              <a:gd name="connsiteY23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216818 w 2755106"/>
              <a:gd name="connsiteY2" fmla="*/ 626268 h 1681162"/>
              <a:gd name="connsiteX3" fmla="*/ 1216819 w 2755106"/>
              <a:gd name="connsiteY3" fmla="*/ 683418 h 1681162"/>
              <a:gd name="connsiteX4" fmla="*/ 1376362 w 2755106"/>
              <a:gd name="connsiteY4" fmla="*/ 690562 h 1681162"/>
              <a:gd name="connsiteX5" fmla="*/ 1378743 w 2755106"/>
              <a:gd name="connsiteY5" fmla="*/ 745331 h 1681162"/>
              <a:gd name="connsiteX6" fmla="*/ 1469231 w 2755106"/>
              <a:gd name="connsiteY6" fmla="*/ 747712 h 1681162"/>
              <a:gd name="connsiteX7" fmla="*/ 1469231 w 2755106"/>
              <a:gd name="connsiteY7" fmla="*/ 807243 h 1681162"/>
              <a:gd name="connsiteX8" fmla="*/ 1531143 w 2755106"/>
              <a:gd name="connsiteY8" fmla="*/ 809624 h 1681162"/>
              <a:gd name="connsiteX9" fmla="*/ 1533525 w 2755106"/>
              <a:gd name="connsiteY9" fmla="*/ 869156 h 1681162"/>
              <a:gd name="connsiteX10" fmla="*/ 1685925 w 2755106"/>
              <a:gd name="connsiteY10" fmla="*/ 871537 h 1681162"/>
              <a:gd name="connsiteX11" fmla="*/ 1683544 w 2755106"/>
              <a:gd name="connsiteY11" fmla="*/ 1026317 h 1681162"/>
              <a:gd name="connsiteX12" fmla="*/ 1700212 w 2755106"/>
              <a:gd name="connsiteY12" fmla="*/ 1026318 h 1681162"/>
              <a:gd name="connsiteX13" fmla="*/ 1697830 w 2755106"/>
              <a:gd name="connsiteY13" fmla="*/ 1092993 h 1681162"/>
              <a:gd name="connsiteX14" fmla="*/ 2197893 w 2755106"/>
              <a:gd name="connsiteY14" fmla="*/ 1090612 h 1681162"/>
              <a:gd name="connsiteX15" fmla="*/ 2197893 w 2755106"/>
              <a:gd name="connsiteY15" fmla="*/ 1231105 h 1681162"/>
              <a:gd name="connsiteX16" fmla="*/ 2228850 w 2755106"/>
              <a:gd name="connsiteY16" fmla="*/ 1231106 h 1681162"/>
              <a:gd name="connsiteX17" fmla="*/ 2231231 w 2755106"/>
              <a:gd name="connsiteY17" fmla="*/ 1369218 h 1681162"/>
              <a:gd name="connsiteX18" fmla="*/ 2326481 w 2755106"/>
              <a:gd name="connsiteY18" fmla="*/ 1371599 h 1681162"/>
              <a:gd name="connsiteX19" fmla="*/ 2328862 w 2755106"/>
              <a:gd name="connsiteY19" fmla="*/ 1509712 h 1681162"/>
              <a:gd name="connsiteX20" fmla="*/ 2545556 w 2755106"/>
              <a:gd name="connsiteY20" fmla="*/ 1512093 h 1681162"/>
              <a:gd name="connsiteX21" fmla="*/ 2543175 w 2755106"/>
              <a:gd name="connsiteY21" fmla="*/ 1681162 h 1681162"/>
              <a:gd name="connsiteX22" fmla="*/ 2755106 w 2755106"/>
              <a:gd name="connsiteY22" fmla="*/ 1681162 h 1681162"/>
              <a:gd name="connsiteX23" fmla="*/ 2755106 w 2755106"/>
              <a:gd name="connsiteY23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216818 w 2755106"/>
              <a:gd name="connsiteY2" fmla="*/ 626268 h 1681162"/>
              <a:gd name="connsiteX3" fmla="*/ 1216819 w 2755106"/>
              <a:gd name="connsiteY3" fmla="*/ 683418 h 1681162"/>
              <a:gd name="connsiteX4" fmla="*/ 1373980 w 2755106"/>
              <a:gd name="connsiteY4" fmla="*/ 685799 h 1681162"/>
              <a:gd name="connsiteX5" fmla="*/ 1378743 w 2755106"/>
              <a:gd name="connsiteY5" fmla="*/ 745331 h 1681162"/>
              <a:gd name="connsiteX6" fmla="*/ 1469231 w 2755106"/>
              <a:gd name="connsiteY6" fmla="*/ 747712 h 1681162"/>
              <a:gd name="connsiteX7" fmla="*/ 1469231 w 2755106"/>
              <a:gd name="connsiteY7" fmla="*/ 807243 h 1681162"/>
              <a:gd name="connsiteX8" fmla="*/ 1531143 w 2755106"/>
              <a:gd name="connsiteY8" fmla="*/ 809624 h 1681162"/>
              <a:gd name="connsiteX9" fmla="*/ 1533525 w 2755106"/>
              <a:gd name="connsiteY9" fmla="*/ 869156 h 1681162"/>
              <a:gd name="connsiteX10" fmla="*/ 1685925 w 2755106"/>
              <a:gd name="connsiteY10" fmla="*/ 871537 h 1681162"/>
              <a:gd name="connsiteX11" fmla="*/ 1683544 w 2755106"/>
              <a:gd name="connsiteY11" fmla="*/ 1026317 h 1681162"/>
              <a:gd name="connsiteX12" fmla="*/ 1700212 w 2755106"/>
              <a:gd name="connsiteY12" fmla="*/ 1026318 h 1681162"/>
              <a:gd name="connsiteX13" fmla="*/ 1697830 w 2755106"/>
              <a:gd name="connsiteY13" fmla="*/ 1092993 h 1681162"/>
              <a:gd name="connsiteX14" fmla="*/ 2197893 w 2755106"/>
              <a:gd name="connsiteY14" fmla="*/ 1090612 h 1681162"/>
              <a:gd name="connsiteX15" fmla="*/ 2197893 w 2755106"/>
              <a:gd name="connsiteY15" fmla="*/ 1231105 h 1681162"/>
              <a:gd name="connsiteX16" fmla="*/ 2228850 w 2755106"/>
              <a:gd name="connsiteY16" fmla="*/ 1231106 h 1681162"/>
              <a:gd name="connsiteX17" fmla="*/ 2231231 w 2755106"/>
              <a:gd name="connsiteY17" fmla="*/ 1369218 h 1681162"/>
              <a:gd name="connsiteX18" fmla="*/ 2326481 w 2755106"/>
              <a:gd name="connsiteY18" fmla="*/ 1371599 h 1681162"/>
              <a:gd name="connsiteX19" fmla="*/ 2328862 w 2755106"/>
              <a:gd name="connsiteY19" fmla="*/ 1509712 h 1681162"/>
              <a:gd name="connsiteX20" fmla="*/ 2545556 w 2755106"/>
              <a:gd name="connsiteY20" fmla="*/ 1512093 h 1681162"/>
              <a:gd name="connsiteX21" fmla="*/ 2543175 w 2755106"/>
              <a:gd name="connsiteY21" fmla="*/ 1681162 h 1681162"/>
              <a:gd name="connsiteX22" fmla="*/ 2755106 w 2755106"/>
              <a:gd name="connsiteY22" fmla="*/ 1681162 h 1681162"/>
              <a:gd name="connsiteX23" fmla="*/ 2755106 w 2755106"/>
              <a:gd name="connsiteY23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912018 w 2755106"/>
              <a:gd name="connsiteY2" fmla="*/ 619125 h 1681162"/>
              <a:gd name="connsiteX3" fmla="*/ 1216818 w 2755106"/>
              <a:gd name="connsiteY3" fmla="*/ 626268 h 1681162"/>
              <a:gd name="connsiteX4" fmla="*/ 1216819 w 2755106"/>
              <a:gd name="connsiteY4" fmla="*/ 683418 h 1681162"/>
              <a:gd name="connsiteX5" fmla="*/ 1373980 w 2755106"/>
              <a:gd name="connsiteY5" fmla="*/ 685799 h 1681162"/>
              <a:gd name="connsiteX6" fmla="*/ 1378743 w 2755106"/>
              <a:gd name="connsiteY6" fmla="*/ 745331 h 1681162"/>
              <a:gd name="connsiteX7" fmla="*/ 1469231 w 2755106"/>
              <a:gd name="connsiteY7" fmla="*/ 747712 h 1681162"/>
              <a:gd name="connsiteX8" fmla="*/ 1469231 w 2755106"/>
              <a:gd name="connsiteY8" fmla="*/ 807243 h 1681162"/>
              <a:gd name="connsiteX9" fmla="*/ 1531143 w 2755106"/>
              <a:gd name="connsiteY9" fmla="*/ 809624 h 1681162"/>
              <a:gd name="connsiteX10" fmla="*/ 1533525 w 2755106"/>
              <a:gd name="connsiteY10" fmla="*/ 869156 h 1681162"/>
              <a:gd name="connsiteX11" fmla="*/ 1685925 w 2755106"/>
              <a:gd name="connsiteY11" fmla="*/ 871537 h 1681162"/>
              <a:gd name="connsiteX12" fmla="*/ 1683544 w 2755106"/>
              <a:gd name="connsiteY12" fmla="*/ 1026317 h 1681162"/>
              <a:gd name="connsiteX13" fmla="*/ 1700212 w 2755106"/>
              <a:gd name="connsiteY13" fmla="*/ 1026318 h 1681162"/>
              <a:gd name="connsiteX14" fmla="*/ 1697830 w 2755106"/>
              <a:gd name="connsiteY14" fmla="*/ 1092993 h 1681162"/>
              <a:gd name="connsiteX15" fmla="*/ 2197893 w 2755106"/>
              <a:gd name="connsiteY15" fmla="*/ 1090612 h 1681162"/>
              <a:gd name="connsiteX16" fmla="*/ 2197893 w 2755106"/>
              <a:gd name="connsiteY16" fmla="*/ 1231105 h 1681162"/>
              <a:gd name="connsiteX17" fmla="*/ 2228850 w 2755106"/>
              <a:gd name="connsiteY17" fmla="*/ 1231106 h 1681162"/>
              <a:gd name="connsiteX18" fmla="*/ 2231231 w 2755106"/>
              <a:gd name="connsiteY18" fmla="*/ 1369218 h 1681162"/>
              <a:gd name="connsiteX19" fmla="*/ 2326481 w 2755106"/>
              <a:gd name="connsiteY19" fmla="*/ 1371599 h 1681162"/>
              <a:gd name="connsiteX20" fmla="*/ 2328862 w 2755106"/>
              <a:gd name="connsiteY20" fmla="*/ 1509712 h 1681162"/>
              <a:gd name="connsiteX21" fmla="*/ 2545556 w 2755106"/>
              <a:gd name="connsiteY21" fmla="*/ 1512093 h 1681162"/>
              <a:gd name="connsiteX22" fmla="*/ 2543175 w 2755106"/>
              <a:gd name="connsiteY22" fmla="*/ 1681162 h 1681162"/>
              <a:gd name="connsiteX23" fmla="*/ 2755106 w 2755106"/>
              <a:gd name="connsiteY23" fmla="*/ 1681162 h 1681162"/>
              <a:gd name="connsiteX24" fmla="*/ 2755106 w 2755106"/>
              <a:gd name="connsiteY24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897731 w 2755106"/>
              <a:gd name="connsiteY2" fmla="*/ 566737 h 1681162"/>
              <a:gd name="connsiteX3" fmla="*/ 912018 w 2755106"/>
              <a:gd name="connsiteY3" fmla="*/ 619125 h 1681162"/>
              <a:gd name="connsiteX4" fmla="*/ 1216818 w 2755106"/>
              <a:gd name="connsiteY4" fmla="*/ 626268 h 1681162"/>
              <a:gd name="connsiteX5" fmla="*/ 1216819 w 2755106"/>
              <a:gd name="connsiteY5" fmla="*/ 683418 h 1681162"/>
              <a:gd name="connsiteX6" fmla="*/ 1373980 w 2755106"/>
              <a:gd name="connsiteY6" fmla="*/ 685799 h 1681162"/>
              <a:gd name="connsiteX7" fmla="*/ 1378743 w 2755106"/>
              <a:gd name="connsiteY7" fmla="*/ 745331 h 1681162"/>
              <a:gd name="connsiteX8" fmla="*/ 1469231 w 2755106"/>
              <a:gd name="connsiteY8" fmla="*/ 747712 h 1681162"/>
              <a:gd name="connsiteX9" fmla="*/ 1469231 w 2755106"/>
              <a:gd name="connsiteY9" fmla="*/ 807243 h 1681162"/>
              <a:gd name="connsiteX10" fmla="*/ 1531143 w 2755106"/>
              <a:gd name="connsiteY10" fmla="*/ 809624 h 1681162"/>
              <a:gd name="connsiteX11" fmla="*/ 1533525 w 2755106"/>
              <a:gd name="connsiteY11" fmla="*/ 869156 h 1681162"/>
              <a:gd name="connsiteX12" fmla="*/ 1685925 w 2755106"/>
              <a:gd name="connsiteY12" fmla="*/ 871537 h 1681162"/>
              <a:gd name="connsiteX13" fmla="*/ 1683544 w 2755106"/>
              <a:gd name="connsiteY13" fmla="*/ 1026317 h 1681162"/>
              <a:gd name="connsiteX14" fmla="*/ 1700212 w 2755106"/>
              <a:gd name="connsiteY14" fmla="*/ 1026318 h 1681162"/>
              <a:gd name="connsiteX15" fmla="*/ 1697830 w 2755106"/>
              <a:gd name="connsiteY15" fmla="*/ 1092993 h 1681162"/>
              <a:gd name="connsiteX16" fmla="*/ 2197893 w 2755106"/>
              <a:gd name="connsiteY16" fmla="*/ 1090612 h 1681162"/>
              <a:gd name="connsiteX17" fmla="*/ 2197893 w 2755106"/>
              <a:gd name="connsiteY17" fmla="*/ 1231105 h 1681162"/>
              <a:gd name="connsiteX18" fmla="*/ 2228850 w 2755106"/>
              <a:gd name="connsiteY18" fmla="*/ 1231106 h 1681162"/>
              <a:gd name="connsiteX19" fmla="*/ 2231231 w 2755106"/>
              <a:gd name="connsiteY19" fmla="*/ 1369218 h 1681162"/>
              <a:gd name="connsiteX20" fmla="*/ 2326481 w 2755106"/>
              <a:gd name="connsiteY20" fmla="*/ 1371599 h 1681162"/>
              <a:gd name="connsiteX21" fmla="*/ 2328862 w 2755106"/>
              <a:gd name="connsiteY21" fmla="*/ 1509712 h 1681162"/>
              <a:gd name="connsiteX22" fmla="*/ 2545556 w 2755106"/>
              <a:gd name="connsiteY22" fmla="*/ 1512093 h 1681162"/>
              <a:gd name="connsiteX23" fmla="*/ 2543175 w 2755106"/>
              <a:gd name="connsiteY23" fmla="*/ 1681162 h 1681162"/>
              <a:gd name="connsiteX24" fmla="*/ 2755106 w 2755106"/>
              <a:gd name="connsiteY24" fmla="*/ 1681162 h 1681162"/>
              <a:gd name="connsiteX25" fmla="*/ 2755106 w 2755106"/>
              <a:gd name="connsiteY25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897731 w 2755106"/>
              <a:gd name="connsiteY2" fmla="*/ 566737 h 1681162"/>
              <a:gd name="connsiteX3" fmla="*/ 912018 w 2755106"/>
              <a:gd name="connsiteY3" fmla="*/ 619125 h 1681162"/>
              <a:gd name="connsiteX4" fmla="*/ 1216818 w 2755106"/>
              <a:gd name="connsiteY4" fmla="*/ 626268 h 1681162"/>
              <a:gd name="connsiteX5" fmla="*/ 1216819 w 2755106"/>
              <a:gd name="connsiteY5" fmla="*/ 683418 h 1681162"/>
              <a:gd name="connsiteX6" fmla="*/ 1373980 w 2755106"/>
              <a:gd name="connsiteY6" fmla="*/ 685799 h 1681162"/>
              <a:gd name="connsiteX7" fmla="*/ 1378743 w 2755106"/>
              <a:gd name="connsiteY7" fmla="*/ 745331 h 1681162"/>
              <a:gd name="connsiteX8" fmla="*/ 1469231 w 2755106"/>
              <a:gd name="connsiteY8" fmla="*/ 747712 h 1681162"/>
              <a:gd name="connsiteX9" fmla="*/ 1469231 w 2755106"/>
              <a:gd name="connsiteY9" fmla="*/ 807243 h 1681162"/>
              <a:gd name="connsiteX10" fmla="*/ 1531143 w 2755106"/>
              <a:gd name="connsiteY10" fmla="*/ 809624 h 1681162"/>
              <a:gd name="connsiteX11" fmla="*/ 1533525 w 2755106"/>
              <a:gd name="connsiteY11" fmla="*/ 869156 h 1681162"/>
              <a:gd name="connsiteX12" fmla="*/ 1685925 w 2755106"/>
              <a:gd name="connsiteY12" fmla="*/ 871537 h 1681162"/>
              <a:gd name="connsiteX13" fmla="*/ 1683544 w 2755106"/>
              <a:gd name="connsiteY13" fmla="*/ 1026317 h 1681162"/>
              <a:gd name="connsiteX14" fmla="*/ 1700212 w 2755106"/>
              <a:gd name="connsiteY14" fmla="*/ 1026318 h 1681162"/>
              <a:gd name="connsiteX15" fmla="*/ 1697830 w 2755106"/>
              <a:gd name="connsiteY15" fmla="*/ 1092993 h 1681162"/>
              <a:gd name="connsiteX16" fmla="*/ 2197893 w 2755106"/>
              <a:gd name="connsiteY16" fmla="*/ 1090612 h 1681162"/>
              <a:gd name="connsiteX17" fmla="*/ 2197893 w 2755106"/>
              <a:gd name="connsiteY17" fmla="*/ 1231105 h 1681162"/>
              <a:gd name="connsiteX18" fmla="*/ 2228850 w 2755106"/>
              <a:gd name="connsiteY18" fmla="*/ 1231106 h 1681162"/>
              <a:gd name="connsiteX19" fmla="*/ 2231231 w 2755106"/>
              <a:gd name="connsiteY19" fmla="*/ 1369218 h 1681162"/>
              <a:gd name="connsiteX20" fmla="*/ 2326481 w 2755106"/>
              <a:gd name="connsiteY20" fmla="*/ 1371599 h 1681162"/>
              <a:gd name="connsiteX21" fmla="*/ 2328862 w 2755106"/>
              <a:gd name="connsiteY21" fmla="*/ 1509712 h 1681162"/>
              <a:gd name="connsiteX22" fmla="*/ 2545556 w 2755106"/>
              <a:gd name="connsiteY22" fmla="*/ 1512093 h 1681162"/>
              <a:gd name="connsiteX23" fmla="*/ 2543175 w 2755106"/>
              <a:gd name="connsiteY23" fmla="*/ 1681162 h 1681162"/>
              <a:gd name="connsiteX24" fmla="*/ 2755106 w 2755106"/>
              <a:gd name="connsiteY24" fmla="*/ 1681162 h 1681162"/>
              <a:gd name="connsiteX25" fmla="*/ 2755106 w 2755106"/>
              <a:gd name="connsiteY25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909637 w 2755106"/>
              <a:gd name="connsiteY2" fmla="*/ 566737 h 1681162"/>
              <a:gd name="connsiteX3" fmla="*/ 912018 w 2755106"/>
              <a:gd name="connsiteY3" fmla="*/ 619125 h 1681162"/>
              <a:gd name="connsiteX4" fmla="*/ 1216818 w 2755106"/>
              <a:gd name="connsiteY4" fmla="*/ 626268 h 1681162"/>
              <a:gd name="connsiteX5" fmla="*/ 1216819 w 2755106"/>
              <a:gd name="connsiteY5" fmla="*/ 683418 h 1681162"/>
              <a:gd name="connsiteX6" fmla="*/ 1373980 w 2755106"/>
              <a:gd name="connsiteY6" fmla="*/ 685799 h 1681162"/>
              <a:gd name="connsiteX7" fmla="*/ 1378743 w 2755106"/>
              <a:gd name="connsiteY7" fmla="*/ 745331 h 1681162"/>
              <a:gd name="connsiteX8" fmla="*/ 1469231 w 2755106"/>
              <a:gd name="connsiteY8" fmla="*/ 747712 h 1681162"/>
              <a:gd name="connsiteX9" fmla="*/ 1469231 w 2755106"/>
              <a:gd name="connsiteY9" fmla="*/ 807243 h 1681162"/>
              <a:gd name="connsiteX10" fmla="*/ 1531143 w 2755106"/>
              <a:gd name="connsiteY10" fmla="*/ 809624 h 1681162"/>
              <a:gd name="connsiteX11" fmla="*/ 1533525 w 2755106"/>
              <a:gd name="connsiteY11" fmla="*/ 869156 h 1681162"/>
              <a:gd name="connsiteX12" fmla="*/ 1685925 w 2755106"/>
              <a:gd name="connsiteY12" fmla="*/ 871537 h 1681162"/>
              <a:gd name="connsiteX13" fmla="*/ 1683544 w 2755106"/>
              <a:gd name="connsiteY13" fmla="*/ 1026317 h 1681162"/>
              <a:gd name="connsiteX14" fmla="*/ 1700212 w 2755106"/>
              <a:gd name="connsiteY14" fmla="*/ 1026318 h 1681162"/>
              <a:gd name="connsiteX15" fmla="*/ 1697830 w 2755106"/>
              <a:gd name="connsiteY15" fmla="*/ 1092993 h 1681162"/>
              <a:gd name="connsiteX16" fmla="*/ 2197893 w 2755106"/>
              <a:gd name="connsiteY16" fmla="*/ 1090612 h 1681162"/>
              <a:gd name="connsiteX17" fmla="*/ 2197893 w 2755106"/>
              <a:gd name="connsiteY17" fmla="*/ 1231105 h 1681162"/>
              <a:gd name="connsiteX18" fmla="*/ 2228850 w 2755106"/>
              <a:gd name="connsiteY18" fmla="*/ 1231106 h 1681162"/>
              <a:gd name="connsiteX19" fmla="*/ 2231231 w 2755106"/>
              <a:gd name="connsiteY19" fmla="*/ 1369218 h 1681162"/>
              <a:gd name="connsiteX20" fmla="*/ 2326481 w 2755106"/>
              <a:gd name="connsiteY20" fmla="*/ 1371599 h 1681162"/>
              <a:gd name="connsiteX21" fmla="*/ 2328862 w 2755106"/>
              <a:gd name="connsiteY21" fmla="*/ 1509712 h 1681162"/>
              <a:gd name="connsiteX22" fmla="*/ 2545556 w 2755106"/>
              <a:gd name="connsiteY22" fmla="*/ 1512093 h 1681162"/>
              <a:gd name="connsiteX23" fmla="*/ 2543175 w 2755106"/>
              <a:gd name="connsiteY23" fmla="*/ 1681162 h 1681162"/>
              <a:gd name="connsiteX24" fmla="*/ 2755106 w 2755106"/>
              <a:gd name="connsiteY24" fmla="*/ 1681162 h 1681162"/>
              <a:gd name="connsiteX25" fmla="*/ 2755106 w 2755106"/>
              <a:gd name="connsiteY25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721518 w 2755106"/>
              <a:gd name="connsiteY2" fmla="*/ 557212 h 1681162"/>
              <a:gd name="connsiteX3" fmla="*/ 909637 w 2755106"/>
              <a:gd name="connsiteY3" fmla="*/ 566737 h 1681162"/>
              <a:gd name="connsiteX4" fmla="*/ 912018 w 2755106"/>
              <a:gd name="connsiteY4" fmla="*/ 619125 h 1681162"/>
              <a:gd name="connsiteX5" fmla="*/ 1216818 w 2755106"/>
              <a:gd name="connsiteY5" fmla="*/ 626268 h 1681162"/>
              <a:gd name="connsiteX6" fmla="*/ 1216819 w 2755106"/>
              <a:gd name="connsiteY6" fmla="*/ 683418 h 1681162"/>
              <a:gd name="connsiteX7" fmla="*/ 1373980 w 2755106"/>
              <a:gd name="connsiteY7" fmla="*/ 685799 h 1681162"/>
              <a:gd name="connsiteX8" fmla="*/ 1378743 w 2755106"/>
              <a:gd name="connsiteY8" fmla="*/ 745331 h 1681162"/>
              <a:gd name="connsiteX9" fmla="*/ 1469231 w 2755106"/>
              <a:gd name="connsiteY9" fmla="*/ 747712 h 1681162"/>
              <a:gd name="connsiteX10" fmla="*/ 1469231 w 2755106"/>
              <a:gd name="connsiteY10" fmla="*/ 807243 h 1681162"/>
              <a:gd name="connsiteX11" fmla="*/ 1531143 w 2755106"/>
              <a:gd name="connsiteY11" fmla="*/ 809624 h 1681162"/>
              <a:gd name="connsiteX12" fmla="*/ 1533525 w 2755106"/>
              <a:gd name="connsiteY12" fmla="*/ 869156 h 1681162"/>
              <a:gd name="connsiteX13" fmla="*/ 1685925 w 2755106"/>
              <a:gd name="connsiteY13" fmla="*/ 871537 h 1681162"/>
              <a:gd name="connsiteX14" fmla="*/ 1683544 w 2755106"/>
              <a:gd name="connsiteY14" fmla="*/ 1026317 h 1681162"/>
              <a:gd name="connsiteX15" fmla="*/ 1700212 w 2755106"/>
              <a:gd name="connsiteY15" fmla="*/ 1026318 h 1681162"/>
              <a:gd name="connsiteX16" fmla="*/ 1697830 w 2755106"/>
              <a:gd name="connsiteY16" fmla="*/ 1092993 h 1681162"/>
              <a:gd name="connsiteX17" fmla="*/ 2197893 w 2755106"/>
              <a:gd name="connsiteY17" fmla="*/ 1090612 h 1681162"/>
              <a:gd name="connsiteX18" fmla="*/ 2197893 w 2755106"/>
              <a:gd name="connsiteY18" fmla="*/ 1231105 h 1681162"/>
              <a:gd name="connsiteX19" fmla="*/ 2228850 w 2755106"/>
              <a:gd name="connsiteY19" fmla="*/ 1231106 h 1681162"/>
              <a:gd name="connsiteX20" fmla="*/ 2231231 w 2755106"/>
              <a:gd name="connsiteY20" fmla="*/ 1369218 h 1681162"/>
              <a:gd name="connsiteX21" fmla="*/ 2326481 w 2755106"/>
              <a:gd name="connsiteY21" fmla="*/ 1371599 h 1681162"/>
              <a:gd name="connsiteX22" fmla="*/ 2328862 w 2755106"/>
              <a:gd name="connsiteY22" fmla="*/ 1509712 h 1681162"/>
              <a:gd name="connsiteX23" fmla="*/ 2545556 w 2755106"/>
              <a:gd name="connsiteY23" fmla="*/ 1512093 h 1681162"/>
              <a:gd name="connsiteX24" fmla="*/ 2543175 w 2755106"/>
              <a:gd name="connsiteY24" fmla="*/ 1681162 h 1681162"/>
              <a:gd name="connsiteX25" fmla="*/ 2755106 w 2755106"/>
              <a:gd name="connsiteY25" fmla="*/ 1681162 h 1681162"/>
              <a:gd name="connsiteX26" fmla="*/ 2755106 w 2755106"/>
              <a:gd name="connsiteY2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721518 w 2755106"/>
              <a:gd name="connsiteY2" fmla="*/ 557212 h 1681162"/>
              <a:gd name="connsiteX3" fmla="*/ 909637 w 2755106"/>
              <a:gd name="connsiteY3" fmla="*/ 566737 h 1681162"/>
              <a:gd name="connsiteX4" fmla="*/ 912018 w 2755106"/>
              <a:gd name="connsiteY4" fmla="*/ 619125 h 1681162"/>
              <a:gd name="connsiteX5" fmla="*/ 1216818 w 2755106"/>
              <a:gd name="connsiteY5" fmla="*/ 626268 h 1681162"/>
              <a:gd name="connsiteX6" fmla="*/ 1216819 w 2755106"/>
              <a:gd name="connsiteY6" fmla="*/ 683418 h 1681162"/>
              <a:gd name="connsiteX7" fmla="*/ 1373980 w 2755106"/>
              <a:gd name="connsiteY7" fmla="*/ 685799 h 1681162"/>
              <a:gd name="connsiteX8" fmla="*/ 1378743 w 2755106"/>
              <a:gd name="connsiteY8" fmla="*/ 745331 h 1681162"/>
              <a:gd name="connsiteX9" fmla="*/ 1469231 w 2755106"/>
              <a:gd name="connsiteY9" fmla="*/ 747712 h 1681162"/>
              <a:gd name="connsiteX10" fmla="*/ 1469231 w 2755106"/>
              <a:gd name="connsiteY10" fmla="*/ 807243 h 1681162"/>
              <a:gd name="connsiteX11" fmla="*/ 1531143 w 2755106"/>
              <a:gd name="connsiteY11" fmla="*/ 809624 h 1681162"/>
              <a:gd name="connsiteX12" fmla="*/ 1533525 w 2755106"/>
              <a:gd name="connsiteY12" fmla="*/ 869156 h 1681162"/>
              <a:gd name="connsiteX13" fmla="*/ 1685925 w 2755106"/>
              <a:gd name="connsiteY13" fmla="*/ 871537 h 1681162"/>
              <a:gd name="connsiteX14" fmla="*/ 1683544 w 2755106"/>
              <a:gd name="connsiteY14" fmla="*/ 1026317 h 1681162"/>
              <a:gd name="connsiteX15" fmla="*/ 1700212 w 2755106"/>
              <a:gd name="connsiteY15" fmla="*/ 1026318 h 1681162"/>
              <a:gd name="connsiteX16" fmla="*/ 1697830 w 2755106"/>
              <a:gd name="connsiteY16" fmla="*/ 1092993 h 1681162"/>
              <a:gd name="connsiteX17" fmla="*/ 2197893 w 2755106"/>
              <a:gd name="connsiteY17" fmla="*/ 1090612 h 1681162"/>
              <a:gd name="connsiteX18" fmla="*/ 2197893 w 2755106"/>
              <a:gd name="connsiteY18" fmla="*/ 1231105 h 1681162"/>
              <a:gd name="connsiteX19" fmla="*/ 2228850 w 2755106"/>
              <a:gd name="connsiteY19" fmla="*/ 1231106 h 1681162"/>
              <a:gd name="connsiteX20" fmla="*/ 2231231 w 2755106"/>
              <a:gd name="connsiteY20" fmla="*/ 1369218 h 1681162"/>
              <a:gd name="connsiteX21" fmla="*/ 2326481 w 2755106"/>
              <a:gd name="connsiteY21" fmla="*/ 1371599 h 1681162"/>
              <a:gd name="connsiteX22" fmla="*/ 2328862 w 2755106"/>
              <a:gd name="connsiteY22" fmla="*/ 1509712 h 1681162"/>
              <a:gd name="connsiteX23" fmla="*/ 2545556 w 2755106"/>
              <a:gd name="connsiteY23" fmla="*/ 1512093 h 1681162"/>
              <a:gd name="connsiteX24" fmla="*/ 2543175 w 2755106"/>
              <a:gd name="connsiteY24" fmla="*/ 1681162 h 1681162"/>
              <a:gd name="connsiteX25" fmla="*/ 2755106 w 2755106"/>
              <a:gd name="connsiteY25" fmla="*/ 1681162 h 1681162"/>
              <a:gd name="connsiteX26" fmla="*/ 2755106 w 2755106"/>
              <a:gd name="connsiteY2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726280 w 2755106"/>
              <a:gd name="connsiteY2" fmla="*/ 564356 h 1681162"/>
              <a:gd name="connsiteX3" fmla="*/ 909637 w 2755106"/>
              <a:gd name="connsiteY3" fmla="*/ 566737 h 1681162"/>
              <a:gd name="connsiteX4" fmla="*/ 912018 w 2755106"/>
              <a:gd name="connsiteY4" fmla="*/ 619125 h 1681162"/>
              <a:gd name="connsiteX5" fmla="*/ 1216818 w 2755106"/>
              <a:gd name="connsiteY5" fmla="*/ 626268 h 1681162"/>
              <a:gd name="connsiteX6" fmla="*/ 1216819 w 2755106"/>
              <a:gd name="connsiteY6" fmla="*/ 683418 h 1681162"/>
              <a:gd name="connsiteX7" fmla="*/ 1373980 w 2755106"/>
              <a:gd name="connsiteY7" fmla="*/ 685799 h 1681162"/>
              <a:gd name="connsiteX8" fmla="*/ 1378743 w 2755106"/>
              <a:gd name="connsiteY8" fmla="*/ 745331 h 1681162"/>
              <a:gd name="connsiteX9" fmla="*/ 1469231 w 2755106"/>
              <a:gd name="connsiteY9" fmla="*/ 747712 h 1681162"/>
              <a:gd name="connsiteX10" fmla="*/ 1469231 w 2755106"/>
              <a:gd name="connsiteY10" fmla="*/ 807243 h 1681162"/>
              <a:gd name="connsiteX11" fmla="*/ 1531143 w 2755106"/>
              <a:gd name="connsiteY11" fmla="*/ 809624 h 1681162"/>
              <a:gd name="connsiteX12" fmla="*/ 1533525 w 2755106"/>
              <a:gd name="connsiteY12" fmla="*/ 869156 h 1681162"/>
              <a:gd name="connsiteX13" fmla="*/ 1685925 w 2755106"/>
              <a:gd name="connsiteY13" fmla="*/ 871537 h 1681162"/>
              <a:gd name="connsiteX14" fmla="*/ 1683544 w 2755106"/>
              <a:gd name="connsiteY14" fmla="*/ 1026317 h 1681162"/>
              <a:gd name="connsiteX15" fmla="*/ 1700212 w 2755106"/>
              <a:gd name="connsiteY15" fmla="*/ 1026318 h 1681162"/>
              <a:gd name="connsiteX16" fmla="*/ 1697830 w 2755106"/>
              <a:gd name="connsiteY16" fmla="*/ 1092993 h 1681162"/>
              <a:gd name="connsiteX17" fmla="*/ 2197893 w 2755106"/>
              <a:gd name="connsiteY17" fmla="*/ 1090612 h 1681162"/>
              <a:gd name="connsiteX18" fmla="*/ 2197893 w 2755106"/>
              <a:gd name="connsiteY18" fmla="*/ 1231105 h 1681162"/>
              <a:gd name="connsiteX19" fmla="*/ 2228850 w 2755106"/>
              <a:gd name="connsiteY19" fmla="*/ 1231106 h 1681162"/>
              <a:gd name="connsiteX20" fmla="*/ 2231231 w 2755106"/>
              <a:gd name="connsiteY20" fmla="*/ 1369218 h 1681162"/>
              <a:gd name="connsiteX21" fmla="*/ 2326481 w 2755106"/>
              <a:gd name="connsiteY21" fmla="*/ 1371599 h 1681162"/>
              <a:gd name="connsiteX22" fmla="*/ 2328862 w 2755106"/>
              <a:gd name="connsiteY22" fmla="*/ 1509712 h 1681162"/>
              <a:gd name="connsiteX23" fmla="*/ 2545556 w 2755106"/>
              <a:gd name="connsiteY23" fmla="*/ 1512093 h 1681162"/>
              <a:gd name="connsiteX24" fmla="*/ 2543175 w 2755106"/>
              <a:gd name="connsiteY24" fmla="*/ 1681162 h 1681162"/>
              <a:gd name="connsiteX25" fmla="*/ 2755106 w 2755106"/>
              <a:gd name="connsiteY25" fmla="*/ 1681162 h 1681162"/>
              <a:gd name="connsiteX26" fmla="*/ 2755106 w 2755106"/>
              <a:gd name="connsiteY26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719137 w 2755106"/>
              <a:gd name="connsiteY2" fmla="*/ 507206 h 1681162"/>
              <a:gd name="connsiteX3" fmla="*/ 726280 w 2755106"/>
              <a:gd name="connsiteY3" fmla="*/ 564356 h 1681162"/>
              <a:gd name="connsiteX4" fmla="*/ 909637 w 2755106"/>
              <a:gd name="connsiteY4" fmla="*/ 566737 h 1681162"/>
              <a:gd name="connsiteX5" fmla="*/ 912018 w 2755106"/>
              <a:gd name="connsiteY5" fmla="*/ 619125 h 1681162"/>
              <a:gd name="connsiteX6" fmla="*/ 1216818 w 2755106"/>
              <a:gd name="connsiteY6" fmla="*/ 626268 h 1681162"/>
              <a:gd name="connsiteX7" fmla="*/ 1216819 w 2755106"/>
              <a:gd name="connsiteY7" fmla="*/ 683418 h 1681162"/>
              <a:gd name="connsiteX8" fmla="*/ 1373980 w 2755106"/>
              <a:gd name="connsiteY8" fmla="*/ 685799 h 1681162"/>
              <a:gd name="connsiteX9" fmla="*/ 1378743 w 2755106"/>
              <a:gd name="connsiteY9" fmla="*/ 745331 h 1681162"/>
              <a:gd name="connsiteX10" fmla="*/ 1469231 w 2755106"/>
              <a:gd name="connsiteY10" fmla="*/ 747712 h 1681162"/>
              <a:gd name="connsiteX11" fmla="*/ 1469231 w 2755106"/>
              <a:gd name="connsiteY11" fmla="*/ 807243 h 1681162"/>
              <a:gd name="connsiteX12" fmla="*/ 1531143 w 2755106"/>
              <a:gd name="connsiteY12" fmla="*/ 809624 h 1681162"/>
              <a:gd name="connsiteX13" fmla="*/ 1533525 w 2755106"/>
              <a:gd name="connsiteY13" fmla="*/ 869156 h 1681162"/>
              <a:gd name="connsiteX14" fmla="*/ 1685925 w 2755106"/>
              <a:gd name="connsiteY14" fmla="*/ 871537 h 1681162"/>
              <a:gd name="connsiteX15" fmla="*/ 1683544 w 2755106"/>
              <a:gd name="connsiteY15" fmla="*/ 1026317 h 1681162"/>
              <a:gd name="connsiteX16" fmla="*/ 1700212 w 2755106"/>
              <a:gd name="connsiteY16" fmla="*/ 1026318 h 1681162"/>
              <a:gd name="connsiteX17" fmla="*/ 1697830 w 2755106"/>
              <a:gd name="connsiteY17" fmla="*/ 1092993 h 1681162"/>
              <a:gd name="connsiteX18" fmla="*/ 2197893 w 2755106"/>
              <a:gd name="connsiteY18" fmla="*/ 1090612 h 1681162"/>
              <a:gd name="connsiteX19" fmla="*/ 2197893 w 2755106"/>
              <a:gd name="connsiteY19" fmla="*/ 1231105 h 1681162"/>
              <a:gd name="connsiteX20" fmla="*/ 2228850 w 2755106"/>
              <a:gd name="connsiteY20" fmla="*/ 1231106 h 1681162"/>
              <a:gd name="connsiteX21" fmla="*/ 2231231 w 2755106"/>
              <a:gd name="connsiteY21" fmla="*/ 1369218 h 1681162"/>
              <a:gd name="connsiteX22" fmla="*/ 2326481 w 2755106"/>
              <a:gd name="connsiteY22" fmla="*/ 1371599 h 1681162"/>
              <a:gd name="connsiteX23" fmla="*/ 2328862 w 2755106"/>
              <a:gd name="connsiteY23" fmla="*/ 1509712 h 1681162"/>
              <a:gd name="connsiteX24" fmla="*/ 2545556 w 2755106"/>
              <a:gd name="connsiteY24" fmla="*/ 1512093 h 1681162"/>
              <a:gd name="connsiteX25" fmla="*/ 2543175 w 2755106"/>
              <a:gd name="connsiteY25" fmla="*/ 1681162 h 1681162"/>
              <a:gd name="connsiteX26" fmla="*/ 2755106 w 2755106"/>
              <a:gd name="connsiteY26" fmla="*/ 1681162 h 1681162"/>
              <a:gd name="connsiteX27" fmla="*/ 2755106 w 2755106"/>
              <a:gd name="connsiteY27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719137 w 2755106"/>
              <a:gd name="connsiteY2" fmla="*/ 507206 h 1681162"/>
              <a:gd name="connsiteX3" fmla="*/ 726280 w 2755106"/>
              <a:gd name="connsiteY3" fmla="*/ 564356 h 1681162"/>
              <a:gd name="connsiteX4" fmla="*/ 909637 w 2755106"/>
              <a:gd name="connsiteY4" fmla="*/ 566737 h 1681162"/>
              <a:gd name="connsiteX5" fmla="*/ 912018 w 2755106"/>
              <a:gd name="connsiteY5" fmla="*/ 619125 h 1681162"/>
              <a:gd name="connsiteX6" fmla="*/ 1216818 w 2755106"/>
              <a:gd name="connsiteY6" fmla="*/ 626268 h 1681162"/>
              <a:gd name="connsiteX7" fmla="*/ 1216819 w 2755106"/>
              <a:gd name="connsiteY7" fmla="*/ 683418 h 1681162"/>
              <a:gd name="connsiteX8" fmla="*/ 1373980 w 2755106"/>
              <a:gd name="connsiteY8" fmla="*/ 685799 h 1681162"/>
              <a:gd name="connsiteX9" fmla="*/ 1378743 w 2755106"/>
              <a:gd name="connsiteY9" fmla="*/ 745331 h 1681162"/>
              <a:gd name="connsiteX10" fmla="*/ 1469231 w 2755106"/>
              <a:gd name="connsiteY10" fmla="*/ 747712 h 1681162"/>
              <a:gd name="connsiteX11" fmla="*/ 1469231 w 2755106"/>
              <a:gd name="connsiteY11" fmla="*/ 807243 h 1681162"/>
              <a:gd name="connsiteX12" fmla="*/ 1531143 w 2755106"/>
              <a:gd name="connsiteY12" fmla="*/ 809624 h 1681162"/>
              <a:gd name="connsiteX13" fmla="*/ 1533525 w 2755106"/>
              <a:gd name="connsiteY13" fmla="*/ 869156 h 1681162"/>
              <a:gd name="connsiteX14" fmla="*/ 1685925 w 2755106"/>
              <a:gd name="connsiteY14" fmla="*/ 871537 h 1681162"/>
              <a:gd name="connsiteX15" fmla="*/ 1683544 w 2755106"/>
              <a:gd name="connsiteY15" fmla="*/ 1026317 h 1681162"/>
              <a:gd name="connsiteX16" fmla="*/ 1700212 w 2755106"/>
              <a:gd name="connsiteY16" fmla="*/ 1026318 h 1681162"/>
              <a:gd name="connsiteX17" fmla="*/ 1697830 w 2755106"/>
              <a:gd name="connsiteY17" fmla="*/ 1092993 h 1681162"/>
              <a:gd name="connsiteX18" fmla="*/ 2197893 w 2755106"/>
              <a:gd name="connsiteY18" fmla="*/ 1090612 h 1681162"/>
              <a:gd name="connsiteX19" fmla="*/ 2197893 w 2755106"/>
              <a:gd name="connsiteY19" fmla="*/ 1231105 h 1681162"/>
              <a:gd name="connsiteX20" fmla="*/ 2228850 w 2755106"/>
              <a:gd name="connsiteY20" fmla="*/ 1231106 h 1681162"/>
              <a:gd name="connsiteX21" fmla="*/ 2231231 w 2755106"/>
              <a:gd name="connsiteY21" fmla="*/ 1369218 h 1681162"/>
              <a:gd name="connsiteX22" fmla="*/ 2326481 w 2755106"/>
              <a:gd name="connsiteY22" fmla="*/ 1371599 h 1681162"/>
              <a:gd name="connsiteX23" fmla="*/ 2328862 w 2755106"/>
              <a:gd name="connsiteY23" fmla="*/ 1509712 h 1681162"/>
              <a:gd name="connsiteX24" fmla="*/ 2545556 w 2755106"/>
              <a:gd name="connsiteY24" fmla="*/ 1512093 h 1681162"/>
              <a:gd name="connsiteX25" fmla="*/ 2543175 w 2755106"/>
              <a:gd name="connsiteY25" fmla="*/ 1681162 h 1681162"/>
              <a:gd name="connsiteX26" fmla="*/ 2755106 w 2755106"/>
              <a:gd name="connsiteY26" fmla="*/ 1681162 h 1681162"/>
              <a:gd name="connsiteX27" fmla="*/ 2755106 w 2755106"/>
              <a:gd name="connsiteY27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719137 w 2755106"/>
              <a:gd name="connsiteY2" fmla="*/ 507206 h 1681162"/>
              <a:gd name="connsiteX3" fmla="*/ 723898 w 2755106"/>
              <a:gd name="connsiteY3" fmla="*/ 566737 h 1681162"/>
              <a:gd name="connsiteX4" fmla="*/ 909637 w 2755106"/>
              <a:gd name="connsiteY4" fmla="*/ 566737 h 1681162"/>
              <a:gd name="connsiteX5" fmla="*/ 912018 w 2755106"/>
              <a:gd name="connsiteY5" fmla="*/ 619125 h 1681162"/>
              <a:gd name="connsiteX6" fmla="*/ 1216818 w 2755106"/>
              <a:gd name="connsiteY6" fmla="*/ 626268 h 1681162"/>
              <a:gd name="connsiteX7" fmla="*/ 1216819 w 2755106"/>
              <a:gd name="connsiteY7" fmla="*/ 683418 h 1681162"/>
              <a:gd name="connsiteX8" fmla="*/ 1373980 w 2755106"/>
              <a:gd name="connsiteY8" fmla="*/ 685799 h 1681162"/>
              <a:gd name="connsiteX9" fmla="*/ 1378743 w 2755106"/>
              <a:gd name="connsiteY9" fmla="*/ 745331 h 1681162"/>
              <a:gd name="connsiteX10" fmla="*/ 1469231 w 2755106"/>
              <a:gd name="connsiteY10" fmla="*/ 747712 h 1681162"/>
              <a:gd name="connsiteX11" fmla="*/ 1469231 w 2755106"/>
              <a:gd name="connsiteY11" fmla="*/ 807243 h 1681162"/>
              <a:gd name="connsiteX12" fmla="*/ 1531143 w 2755106"/>
              <a:gd name="connsiteY12" fmla="*/ 809624 h 1681162"/>
              <a:gd name="connsiteX13" fmla="*/ 1533525 w 2755106"/>
              <a:gd name="connsiteY13" fmla="*/ 869156 h 1681162"/>
              <a:gd name="connsiteX14" fmla="*/ 1685925 w 2755106"/>
              <a:gd name="connsiteY14" fmla="*/ 871537 h 1681162"/>
              <a:gd name="connsiteX15" fmla="*/ 1683544 w 2755106"/>
              <a:gd name="connsiteY15" fmla="*/ 1026317 h 1681162"/>
              <a:gd name="connsiteX16" fmla="*/ 1700212 w 2755106"/>
              <a:gd name="connsiteY16" fmla="*/ 1026318 h 1681162"/>
              <a:gd name="connsiteX17" fmla="*/ 1697830 w 2755106"/>
              <a:gd name="connsiteY17" fmla="*/ 1092993 h 1681162"/>
              <a:gd name="connsiteX18" fmla="*/ 2197893 w 2755106"/>
              <a:gd name="connsiteY18" fmla="*/ 1090612 h 1681162"/>
              <a:gd name="connsiteX19" fmla="*/ 2197893 w 2755106"/>
              <a:gd name="connsiteY19" fmla="*/ 1231105 h 1681162"/>
              <a:gd name="connsiteX20" fmla="*/ 2228850 w 2755106"/>
              <a:gd name="connsiteY20" fmla="*/ 1231106 h 1681162"/>
              <a:gd name="connsiteX21" fmla="*/ 2231231 w 2755106"/>
              <a:gd name="connsiteY21" fmla="*/ 1369218 h 1681162"/>
              <a:gd name="connsiteX22" fmla="*/ 2326481 w 2755106"/>
              <a:gd name="connsiteY22" fmla="*/ 1371599 h 1681162"/>
              <a:gd name="connsiteX23" fmla="*/ 2328862 w 2755106"/>
              <a:gd name="connsiteY23" fmla="*/ 1509712 h 1681162"/>
              <a:gd name="connsiteX24" fmla="*/ 2545556 w 2755106"/>
              <a:gd name="connsiteY24" fmla="*/ 1512093 h 1681162"/>
              <a:gd name="connsiteX25" fmla="*/ 2543175 w 2755106"/>
              <a:gd name="connsiteY25" fmla="*/ 1681162 h 1681162"/>
              <a:gd name="connsiteX26" fmla="*/ 2755106 w 2755106"/>
              <a:gd name="connsiteY26" fmla="*/ 1681162 h 1681162"/>
              <a:gd name="connsiteX27" fmla="*/ 2755106 w 2755106"/>
              <a:gd name="connsiteY27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557212 w 2755106"/>
              <a:gd name="connsiteY2" fmla="*/ 500062 h 1681162"/>
              <a:gd name="connsiteX3" fmla="*/ 719137 w 2755106"/>
              <a:gd name="connsiteY3" fmla="*/ 507206 h 1681162"/>
              <a:gd name="connsiteX4" fmla="*/ 723898 w 2755106"/>
              <a:gd name="connsiteY4" fmla="*/ 566737 h 1681162"/>
              <a:gd name="connsiteX5" fmla="*/ 909637 w 2755106"/>
              <a:gd name="connsiteY5" fmla="*/ 566737 h 1681162"/>
              <a:gd name="connsiteX6" fmla="*/ 912018 w 2755106"/>
              <a:gd name="connsiteY6" fmla="*/ 619125 h 1681162"/>
              <a:gd name="connsiteX7" fmla="*/ 1216818 w 2755106"/>
              <a:gd name="connsiteY7" fmla="*/ 626268 h 1681162"/>
              <a:gd name="connsiteX8" fmla="*/ 1216819 w 2755106"/>
              <a:gd name="connsiteY8" fmla="*/ 683418 h 1681162"/>
              <a:gd name="connsiteX9" fmla="*/ 1373980 w 2755106"/>
              <a:gd name="connsiteY9" fmla="*/ 685799 h 1681162"/>
              <a:gd name="connsiteX10" fmla="*/ 1378743 w 2755106"/>
              <a:gd name="connsiteY10" fmla="*/ 745331 h 1681162"/>
              <a:gd name="connsiteX11" fmla="*/ 1469231 w 2755106"/>
              <a:gd name="connsiteY11" fmla="*/ 747712 h 1681162"/>
              <a:gd name="connsiteX12" fmla="*/ 1469231 w 2755106"/>
              <a:gd name="connsiteY12" fmla="*/ 807243 h 1681162"/>
              <a:gd name="connsiteX13" fmla="*/ 1531143 w 2755106"/>
              <a:gd name="connsiteY13" fmla="*/ 809624 h 1681162"/>
              <a:gd name="connsiteX14" fmla="*/ 1533525 w 2755106"/>
              <a:gd name="connsiteY14" fmla="*/ 869156 h 1681162"/>
              <a:gd name="connsiteX15" fmla="*/ 1685925 w 2755106"/>
              <a:gd name="connsiteY15" fmla="*/ 871537 h 1681162"/>
              <a:gd name="connsiteX16" fmla="*/ 1683544 w 2755106"/>
              <a:gd name="connsiteY16" fmla="*/ 1026317 h 1681162"/>
              <a:gd name="connsiteX17" fmla="*/ 1700212 w 2755106"/>
              <a:gd name="connsiteY17" fmla="*/ 1026318 h 1681162"/>
              <a:gd name="connsiteX18" fmla="*/ 1697830 w 2755106"/>
              <a:gd name="connsiteY18" fmla="*/ 1092993 h 1681162"/>
              <a:gd name="connsiteX19" fmla="*/ 2197893 w 2755106"/>
              <a:gd name="connsiteY19" fmla="*/ 1090612 h 1681162"/>
              <a:gd name="connsiteX20" fmla="*/ 2197893 w 2755106"/>
              <a:gd name="connsiteY20" fmla="*/ 1231105 h 1681162"/>
              <a:gd name="connsiteX21" fmla="*/ 2228850 w 2755106"/>
              <a:gd name="connsiteY21" fmla="*/ 1231106 h 1681162"/>
              <a:gd name="connsiteX22" fmla="*/ 2231231 w 2755106"/>
              <a:gd name="connsiteY22" fmla="*/ 1369218 h 1681162"/>
              <a:gd name="connsiteX23" fmla="*/ 2326481 w 2755106"/>
              <a:gd name="connsiteY23" fmla="*/ 1371599 h 1681162"/>
              <a:gd name="connsiteX24" fmla="*/ 2328862 w 2755106"/>
              <a:gd name="connsiteY24" fmla="*/ 1509712 h 1681162"/>
              <a:gd name="connsiteX25" fmla="*/ 2545556 w 2755106"/>
              <a:gd name="connsiteY25" fmla="*/ 1512093 h 1681162"/>
              <a:gd name="connsiteX26" fmla="*/ 2543175 w 2755106"/>
              <a:gd name="connsiteY26" fmla="*/ 1681162 h 1681162"/>
              <a:gd name="connsiteX27" fmla="*/ 2755106 w 2755106"/>
              <a:gd name="connsiteY27" fmla="*/ 1681162 h 1681162"/>
              <a:gd name="connsiteX28" fmla="*/ 2755106 w 2755106"/>
              <a:gd name="connsiteY28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557212 w 2755106"/>
              <a:gd name="connsiteY2" fmla="*/ 500062 h 1681162"/>
              <a:gd name="connsiteX3" fmla="*/ 719137 w 2755106"/>
              <a:gd name="connsiteY3" fmla="*/ 507206 h 1681162"/>
              <a:gd name="connsiteX4" fmla="*/ 723898 w 2755106"/>
              <a:gd name="connsiteY4" fmla="*/ 566737 h 1681162"/>
              <a:gd name="connsiteX5" fmla="*/ 909637 w 2755106"/>
              <a:gd name="connsiteY5" fmla="*/ 566737 h 1681162"/>
              <a:gd name="connsiteX6" fmla="*/ 912018 w 2755106"/>
              <a:gd name="connsiteY6" fmla="*/ 619125 h 1681162"/>
              <a:gd name="connsiteX7" fmla="*/ 1216818 w 2755106"/>
              <a:gd name="connsiteY7" fmla="*/ 626268 h 1681162"/>
              <a:gd name="connsiteX8" fmla="*/ 1216819 w 2755106"/>
              <a:gd name="connsiteY8" fmla="*/ 683418 h 1681162"/>
              <a:gd name="connsiteX9" fmla="*/ 1373980 w 2755106"/>
              <a:gd name="connsiteY9" fmla="*/ 685799 h 1681162"/>
              <a:gd name="connsiteX10" fmla="*/ 1378743 w 2755106"/>
              <a:gd name="connsiteY10" fmla="*/ 745331 h 1681162"/>
              <a:gd name="connsiteX11" fmla="*/ 1469231 w 2755106"/>
              <a:gd name="connsiteY11" fmla="*/ 747712 h 1681162"/>
              <a:gd name="connsiteX12" fmla="*/ 1469231 w 2755106"/>
              <a:gd name="connsiteY12" fmla="*/ 807243 h 1681162"/>
              <a:gd name="connsiteX13" fmla="*/ 1531143 w 2755106"/>
              <a:gd name="connsiteY13" fmla="*/ 809624 h 1681162"/>
              <a:gd name="connsiteX14" fmla="*/ 1533525 w 2755106"/>
              <a:gd name="connsiteY14" fmla="*/ 869156 h 1681162"/>
              <a:gd name="connsiteX15" fmla="*/ 1685925 w 2755106"/>
              <a:gd name="connsiteY15" fmla="*/ 871537 h 1681162"/>
              <a:gd name="connsiteX16" fmla="*/ 1683544 w 2755106"/>
              <a:gd name="connsiteY16" fmla="*/ 1026317 h 1681162"/>
              <a:gd name="connsiteX17" fmla="*/ 1700212 w 2755106"/>
              <a:gd name="connsiteY17" fmla="*/ 1026318 h 1681162"/>
              <a:gd name="connsiteX18" fmla="*/ 1697830 w 2755106"/>
              <a:gd name="connsiteY18" fmla="*/ 1092993 h 1681162"/>
              <a:gd name="connsiteX19" fmla="*/ 2197893 w 2755106"/>
              <a:gd name="connsiteY19" fmla="*/ 1090612 h 1681162"/>
              <a:gd name="connsiteX20" fmla="*/ 2197893 w 2755106"/>
              <a:gd name="connsiteY20" fmla="*/ 1231105 h 1681162"/>
              <a:gd name="connsiteX21" fmla="*/ 2228850 w 2755106"/>
              <a:gd name="connsiteY21" fmla="*/ 1231106 h 1681162"/>
              <a:gd name="connsiteX22" fmla="*/ 2231231 w 2755106"/>
              <a:gd name="connsiteY22" fmla="*/ 1369218 h 1681162"/>
              <a:gd name="connsiteX23" fmla="*/ 2326481 w 2755106"/>
              <a:gd name="connsiteY23" fmla="*/ 1371599 h 1681162"/>
              <a:gd name="connsiteX24" fmla="*/ 2328862 w 2755106"/>
              <a:gd name="connsiteY24" fmla="*/ 1509712 h 1681162"/>
              <a:gd name="connsiteX25" fmla="*/ 2545556 w 2755106"/>
              <a:gd name="connsiteY25" fmla="*/ 1512093 h 1681162"/>
              <a:gd name="connsiteX26" fmla="*/ 2543175 w 2755106"/>
              <a:gd name="connsiteY26" fmla="*/ 1681162 h 1681162"/>
              <a:gd name="connsiteX27" fmla="*/ 2755106 w 2755106"/>
              <a:gd name="connsiteY27" fmla="*/ 1681162 h 1681162"/>
              <a:gd name="connsiteX28" fmla="*/ 2755106 w 2755106"/>
              <a:gd name="connsiteY28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559593 w 2755106"/>
              <a:gd name="connsiteY2" fmla="*/ 507206 h 1681162"/>
              <a:gd name="connsiteX3" fmla="*/ 719137 w 2755106"/>
              <a:gd name="connsiteY3" fmla="*/ 507206 h 1681162"/>
              <a:gd name="connsiteX4" fmla="*/ 723898 w 2755106"/>
              <a:gd name="connsiteY4" fmla="*/ 566737 h 1681162"/>
              <a:gd name="connsiteX5" fmla="*/ 909637 w 2755106"/>
              <a:gd name="connsiteY5" fmla="*/ 566737 h 1681162"/>
              <a:gd name="connsiteX6" fmla="*/ 912018 w 2755106"/>
              <a:gd name="connsiteY6" fmla="*/ 619125 h 1681162"/>
              <a:gd name="connsiteX7" fmla="*/ 1216818 w 2755106"/>
              <a:gd name="connsiteY7" fmla="*/ 626268 h 1681162"/>
              <a:gd name="connsiteX8" fmla="*/ 1216819 w 2755106"/>
              <a:gd name="connsiteY8" fmla="*/ 683418 h 1681162"/>
              <a:gd name="connsiteX9" fmla="*/ 1373980 w 2755106"/>
              <a:gd name="connsiteY9" fmla="*/ 685799 h 1681162"/>
              <a:gd name="connsiteX10" fmla="*/ 1378743 w 2755106"/>
              <a:gd name="connsiteY10" fmla="*/ 745331 h 1681162"/>
              <a:gd name="connsiteX11" fmla="*/ 1469231 w 2755106"/>
              <a:gd name="connsiteY11" fmla="*/ 747712 h 1681162"/>
              <a:gd name="connsiteX12" fmla="*/ 1469231 w 2755106"/>
              <a:gd name="connsiteY12" fmla="*/ 807243 h 1681162"/>
              <a:gd name="connsiteX13" fmla="*/ 1531143 w 2755106"/>
              <a:gd name="connsiteY13" fmla="*/ 809624 h 1681162"/>
              <a:gd name="connsiteX14" fmla="*/ 1533525 w 2755106"/>
              <a:gd name="connsiteY14" fmla="*/ 869156 h 1681162"/>
              <a:gd name="connsiteX15" fmla="*/ 1685925 w 2755106"/>
              <a:gd name="connsiteY15" fmla="*/ 871537 h 1681162"/>
              <a:gd name="connsiteX16" fmla="*/ 1683544 w 2755106"/>
              <a:gd name="connsiteY16" fmla="*/ 1026317 h 1681162"/>
              <a:gd name="connsiteX17" fmla="*/ 1700212 w 2755106"/>
              <a:gd name="connsiteY17" fmla="*/ 1026318 h 1681162"/>
              <a:gd name="connsiteX18" fmla="*/ 1697830 w 2755106"/>
              <a:gd name="connsiteY18" fmla="*/ 1092993 h 1681162"/>
              <a:gd name="connsiteX19" fmla="*/ 2197893 w 2755106"/>
              <a:gd name="connsiteY19" fmla="*/ 1090612 h 1681162"/>
              <a:gd name="connsiteX20" fmla="*/ 2197893 w 2755106"/>
              <a:gd name="connsiteY20" fmla="*/ 1231105 h 1681162"/>
              <a:gd name="connsiteX21" fmla="*/ 2228850 w 2755106"/>
              <a:gd name="connsiteY21" fmla="*/ 1231106 h 1681162"/>
              <a:gd name="connsiteX22" fmla="*/ 2231231 w 2755106"/>
              <a:gd name="connsiteY22" fmla="*/ 1369218 h 1681162"/>
              <a:gd name="connsiteX23" fmla="*/ 2326481 w 2755106"/>
              <a:gd name="connsiteY23" fmla="*/ 1371599 h 1681162"/>
              <a:gd name="connsiteX24" fmla="*/ 2328862 w 2755106"/>
              <a:gd name="connsiteY24" fmla="*/ 1509712 h 1681162"/>
              <a:gd name="connsiteX25" fmla="*/ 2545556 w 2755106"/>
              <a:gd name="connsiteY25" fmla="*/ 1512093 h 1681162"/>
              <a:gd name="connsiteX26" fmla="*/ 2543175 w 2755106"/>
              <a:gd name="connsiteY26" fmla="*/ 1681162 h 1681162"/>
              <a:gd name="connsiteX27" fmla="*/ 2755106 w 2755106"/>
              <a:gd name="connsiteY27" fmla="*/ 1681162 h 1681162"/>
              <a:gd name="connsiteX28" fmla="*/ 2755106 w 2755106"/>
              <a:gd name="connsiteY28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554831 w 2755106"/>
              <a:gd name="connsiteY2" fmla="*/ 452437 h 1681162"/>
              <a:gd name="connsiteX3" fmla="*/ 559593 w 2755106"/>
              <a:gd name="connsiteY3" fmla="*/ 507206 h 1681162"/>
              <a:gd name="connsiteX4" fmla="*/ 719137 w 2755106"/>
              <a:gd name="connsiteY4" fmla="*/ 507206 h 1681162"/>
              <a:gd name="connsiteX5" fmla="*/ 723898 w 2755106"/>
              <a:gd name="connsiteY5" fmla="*/ 566737 h 1681162"/>
              <a:gd name="connsiteX6" fmla="*/ 909637 w 2755106"/>
              <a:gd name="connsiteY6" fmla="*/ 566737 h 1681162"/>
              <a:gd name="connsiteX7" fmla="*/ 912018 w 2755106"/>
              <a:gd name="connsiteY7" fmla="*/ 619125 h 1681162"/>
              <a:gd name="connsiteX8" fmla="*/ 1216818 w 2755106"/>
              <a:gd name="connsiteY8" fmla="*/ 626268 h 1681162"/>
              <a:gd name="connsiteX9" fmla="*/ 1216819 w 2755106"/>
              <a:gd name="connsiteY9" fmla="*/ 683418 h 1681162"/>
              <a:gd name="connsiteX10" fmla="*/ 1373980 w 2755106"/>
              <a:gd name="connsiteY10" fmla="*/ 685799 h 1681162"/>
              <a:gd name="connsiteX11" fmla="*/ 1378743 w 2755106"/>
              <a:gd name="connsiteY11" fmla="*/ 745331 h 1681162"/>
              <a:gd name="connsiteX12" fmla="*/ 1469231 w 2755106"/>
              <a:gd name="connsiteY12" fmla="*/ 747712 h 1681162"/>
              <a:gd name="connsiteX13" fmla="*/ 1469231 w 2755106"/>
              <a:gd name="connsiteY13" fmla="*/ 807243 h 1681162"/>
              <a:gd name="connsiteX14" fmla="*/ 1531143 w 2755106"/>
              <a:gd name="connsiteY14" fmla="*/ 809624 h 1681162"/>
              <a:gd name="connsiteX15" fmla="*/ 1533525 w 2755106"/>
              <a:gd name="connsiteY15" fmla="*/ 869156 h 1681162"/>
              <a:gd name="connsiteX16" fmla="*/ 1685925 w 2755106"/>
              <a:gd name="connsiteY16" fmla="*/ 871537 h 1681162"/>
              <a:gd name="connsiteX17" fmla="*/ 1683544 w 2755106"/>
              <a:gd name="connsiteY17" fmla="*/ 1026317 h 1681162"/>
              <a:gd name="connsiteX18" fmla="*/ 1700212 w 2755106"/>
              <a:gd name="connsiteY18" fmla="*/ 1026318 h 1681162"/>
              <a:gd name="connsiteX19" fmla="*/ 1697830 w 2755106"/>
              <a:gd name="connsiteY19" fmla="*/ 1092993 h 1681162"/>
              <a:gd name="connsiteX20" fmla="*/ 2197893 w 2755106"/>
              <a:gd name="connsiteY20" fmla="*/ 1090612 h 1681162"/>
              <a:gd name="connsiteX21" fmla="*/ 2197893 w 2755106"/>
              <a:gd name="connsiteY21" fmla="*/ 1231105 h 1681162"/>
              <a:gd name="connsiteX22" fmla="*/ 2228850 w 2755106"/>
              <a:gd name="connsiteY22" fmla="*/ 1231106 h 1681162"/>
              <a:gd name="connsiteX23" fmla="*/ 2231231 w 2755106"/>
              <a:gd name="connsiteY23" fmla="*/ 1369218 h 1681162"/>
              <a:gd name="connsiteX24" fmla="*/ 2326481 w 2755106"/>
              <a:gd name="connsiteY24" fmla="*/ 1371599 h 1681162"/>
              <a:gd name="connsiteX25" fmla="*/ 2328862 w 2755106"/>
              <a:gd name="connsiteY25" fmla="*/ 1509712 h 1681162"/>
              <a:gd name="connsiteX26" fmla="*/ 2545556 w 2755106"/>
              <a:gd name="connsiteY26" fmla="*/ 1512093 h 1681162"/>
              <a:gd name="connsiteX27" fmla="*/ 2543175 w 2755106"/>
              <a:gd name="connsiteY27" fmla="*/ 1681162 h 1681162"/>
              <a:gd name="connsiteX28" fmla="*/ 2755106 w 2755106"/>
              <a:gd name="connsiteY28" fmla="*/ 1681162 h 1681162"/>
              <a:gd name="connsiteX29" fmla="*/ 2755106 w 2755106"/>
              <a:gd name="connsiteY29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554831 w 2755106"/>
              <a:gd name="connsiteY2" fmla="*/ 452437 h 1681162"/>
              <a:gd name="connsiteX3" fmla="*/ 559593 w 2755106"/>
              <a:gd name="connsiteY3" fmla="*/ 507206 h 1681162"/>
              <a:gd name="connsiteX4" fmla="*/ 719137 w 2755106"/>
              <a:gd name="connsiteY4" fmla="*/ 507206 h 1681162"/>
              <a:gd name="connsiteX5" fmla="*/ 723898 w 2755106"/>
              <a:gd name="connsiteY5" fmla="*/ 566737 h 1681162"/>
              <a:gd name="connsiteX6" fmla="*/ 909637 w 2755106"/>
              <a:gd name="connsiteY6" fmla="*/ 566737 h 1681162"/>
              <a:gd name="connsiteX7" fmla="*/ 912018 w 2755106"/>
              <a:gd name="connsiteY7" fmla="*/ 619125 h 1681162"/>
              <a:gd name="connsiteX8" fmla="*/ 1216818 w 2755106"/>
              <a:gd name="connsiteY8" fmla="*/ 626268 h 1681162"/>
              <a:gd name="connsiteX9" fmla="*/ 1216819 w 2755106"/>
              <a:gd name="connsiteY9" fmla="*/ 683418 h 1681162"/>
              <a:gd name="connsiteX10" fmla="*/ 1373980 w 2755106"/>
              <a:gd name="connsiteY10" fmla="*/ 685799 h 1681162"/>
              <a:gd name="connsiteX11" fmla="*/ 1378743 w 2755106"/>
              <a:gd name="connsiteY11" fmla="*/ 745331 h 1681162"/>
              <a:gd name="connsiteX12" fmla="*/ 1469231 w 2755106"/>
              <a:gd name="connsiteY12" fmla="*/ 747712 h 1681162"/>
              <a:gd name="connsiteX13" fmla="*/ 1469231 w 2755106"/>
              <a:gd name="connsiteY13" fmla="*/ 807243 h 1681162"/>
              <a:gd name="connsiteX14" fmla="*/ 1531143 w 2755106"/>
              <a:gd name="connsiteY14" fmla="*/ 809624 h 1681162"/>
              <a:gd name="connsiteX15" fmla="*/ 1533525 w 2755106"/>
              <a:gd name="connsiteY15" fmla="*/ 869156 h 1681162"/>
              <a:gd name="connsiteX16" fmla="*/ 1685925 w 2755106"/>
              <a:gd name="connsiteY16" fmla="*/ 871537 h 1681162"/>
              <a:gd name="connsiteX17" fmla="*/ 1683544 w 2755106"/>
              <a:gd name="connsiteY17" fmla="*/ 1026317 h 1681162"/>
              <a:gd name="connsiteX18" fmla="*/ 1700212 w 2755106"/>
              <a:gd name="connsiteY18" fmla="*/ 1026318 h 1681162"/>
              <a:gd name="connsiteX19" fmla="*/ 1697830 w 2755106"/>
              <a:gd name="connsiteY19" fmla="*/ 1092993 h 1681162"/>
              <a:gd name="connsiteX20" fmla="*/ 2197893 w 2755106"/>
              <a:gd name="connsiteY20" fmla="*/ 1090612 h 1681162"/>
              <a:gd name="connsiteX21" fmla="*/ 2197893 w 2755106"/>
              <a:gd name="connsiteY21" fmla="*/ 1231105 h 1681162"/>
              <a:gd name="connsiteX22" fmla="*/ 2228850 w 2755106"/>
              <a:gd name="connsiteY22" fmla="*/ 1231106 h 1681162"/>
              <a:gd name="connsiteX23" fmla="*/ 2231231 w 2755106"/>
              <a:gd name="connsiteY23" fmla="*/ 1369218 h 1681162"/>
              <a:gd name="connsiteX24" fmla="*/ 2326481 w 2755106"/>
              <a:gd name="connsiteY24" fmla="*/ 1371599 h 1681162"/>
              <a:gd name="connsiteX25" fmla="*/ 2328862 w 2755106"/>
              <a:gd name="connsiteY25" fmla="*/ 1509712 h 1681162"/>
              <a:gd name="connsiteX26" fmla="*/ 2545556 w 2755106"/>
              <a:gd name="connsiteY26" fmla="*/ 1512093 h 1681162"/>
              <a:gd name="connsiteX27" fmla="*/ 2543175 w 2755106"/>
              <a:gd name="connsiteY27" fmla="*/ 1681162 h 1681162"/>
              <a:gd name="connsiteX28" fmla="*/ 2755106 w 2755106"/>
              <a:gd name="connsiteY28" fmla="*/ 1681162 h 1681162"/>
              <a:gd name="connsiteX29" fmla="*/ 2755106 w 2755106"/>
              <a:gd name="connsiteY29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554831 w 2755106"/>
              <a:gd name="connsiteY2" fmla="*/ 452437 h 1681162"/>
              <a:gd name="connsiteX3" fmla="*/ 554831 w 2755106"/>
              <a:gd name="connsiteY3" fmla="*/ 509587 h 1681162"/>
              <a:gd name="connsiteX4" fmla="*/ 719137 w 2755106"/>
              <a:gd name="connsiteY4" fmla="*/ 507206 h 1681162"/>
              <a:gd name="connsiteX5" fmla="*/ 723898 w 2755106"/>
              <a:gd name="connsiteY5" fmla="*/ 566737 h 1681162"/>
              <a:gd name="connsiteX6" fmla="*/ 909637 w 2755106"/>
              <a:gd name="connsiteY6" fmla="*/ 566737 h 1681162"/>
              <a:gd name="connsiteX7" fmla="*/ 912018 w 2755106"/>
              <a:gd name="connsiteY7" fmla="*/ 619125 h 1681162"/>
              <a:gd name="connsiteX8" fmla="*/ 1216818 w 2755106"/>
              <a:gd name="connsiteY8" fmla="*/ 626268 h 1681162"/>
              <a:gd name="connsiteX9" fmla="*/ 1216819 w 2755106"/>
              <a:gd name="connsiteY9" fmla="*/ 683418 h 1681162"/>
              <a:gd name="connsiteX10" fmla="*/ 1373980 w 2755106"/>
              <a:gd name="connsiteY10" fmla="*/ 685799 h 1681162"/>
              <a:gd name="connsiteX11" fmla="*/ 1378743 w 2755106"/>
              <a:gd name="connsiteY11" fmla="*/ 745331 h 1681162"/>
              <a:gd name="connsiteX12" fmla="*/ 1469231 w 2755106"/>
              <a:gd name="connsiteY12" fmla="*/ 747712 h 1681162"/>
              <a:gd name="connsiteX13" fmla="*/ 1469231 w 2755106"/>
              <a:gd name="connsiteY13" fmla="*/ 807243 h 1681162"/>
              <a:gd name="connsiteX14" fmla="*/ 1531143 w 2755106"/>
              <a:gd name="connsiteY14" fmla="*/ 809624 h 1681162"/>
              <a:gd name="connsiteX15" fmla="*/ 1533525 w 2755106"/>
              <a:gd name="connsiteY15" fmla="*/ 869156 h 1681162"/>
              <a:gd name="connsiteX16" fmla="*/ 1685925 w 2755106"/>
              <a:gd name="connsiteY16" fmla="*/ 871537 h 1681162"/>
              <a:gd name="connsiteX17" fmla="*/ 1683544 w 2755106"/>
              <a:gd name="connsiteY17" fmla="*/ 1026317 h 1681162"/>
              <a:gd name="connsiteX18" fmla="*/ 1700212 w 2755106"/>
              <a:gd name="connsiteY18" fmla="*/ 1026318 h 1681162"/>
              <a:gd name="connsiteX19" fmla="*/ 1697830 w 2755106"/>
              <a:gd name="connsiteY19" fmla="*/ 1092993 h 1681162"/>
              <a:gd name="connsiteX20" fmla="*/ 2197893 w 2755106"/>
              <a:gd name="connsiteY20" fmla="*/ 1090612 h 1681162"/>
              <a:gd name="connsiteX21" fmla="*/ 2197893 w 2755106"/>
              <a:gd name="connsiteY21" fmla="*/ 1231105 h 1681162"/>
              <a:gd name="connsiteX22" fmla="*/ 2228850 w 2755106"/>
              <a:gd name="connsiteY22" fmla="*/ 1231106 h 1681162"/>
              <a:gd name="connsiteX23" fmla="*/ 2231231 w 2755106"/>
              <a:gd name="connsiteY23" fmla="*/ 1369218 h 1681162"/>
              <a:gd name="connsiteX24" fmla="*/ 2326481 w 2755106"/>
              <a:gd name="connsiteY24" fmla="*/ 1371599 h 1681162"/>
              <a:gd name="connsiteX25" fmla="*/ 2328862 w 2755106"/>
              <a:gd name="connsiteY25" fmla="*/ 1509712 h 1681162"/>
              <a:gd name="connsiteX26" fmla="*/ 2545556 w 2755106"/>
              <a:gd name="connsiteY26" fmla="*/ 1512093 h 1681162"/>
              <a:gd name="connsiteX27" fmla="*/ 2543175 w 2755106"/>
              <a:gd name="connsiteY27" fmla="*/ 1681162 h 1681162"/>
              <a:gd name="connsiteX28" fmla="*/ 2755106 w 2755106"/>
              <a:gd name="connsiteY28" fmla="*/ 1681162 h 1681162"/>
              <a:gd name="connsiteX29" fmla="*/ 2755106 w 2755106"/>
              <a:gd name="connsiteY29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04775 w 2755106"/>
              <a:gd name="connsiteY2" fmla="*/ 54768 h 1681162"/>
              <a:gd name="connsiteX3" fmla="*/ 554831 w 2755106"/>
              <a:gd name="connsiteY3" fmla="*/ 452437 h 1681162"/>
              <a:gd name="connsiteX4" fmla="*/ 554831 w 2755106"/>
              <a:gd name="connsiteY4" fmla="*/ 509587 h 1681162"/>
              <a:gd name="connsiteX5" fmla="*/ 719137 w 2755106"/>
              <a:gd name="connsiteY5" fmla="*/ 507206 h 1681162"/>
              <a:gd name="connsiteX6" fmla="*/ 723898 w 2755106"/>
              <a:gd name="connsiteY6" fmla="*/ 566737 h 1681162"/>
              <a:gd name="connsiteX7" fmla="*/ 909637 w 2755106"/>
              <a:gd name="connsiteY7" fmla="*/ 566737 h 1681162"/>
              <a:gd name="connsiteX8" fmla="*/ 912018 w 2755106"/>
              <a:gd name="connsiteY8" fmla="*/ 619125 h 1681162"/>
              <a:gd name="connsiteX9" fmla="*/ 1216818 w 2755106"/>
              <a:gd name="connsiteY9" fmla="*/ 626268 h 1681162"/>
              <a:gd name="connsiteX10" fmla="*/ 1216819 w 2755106"/>
              <a:gd name="connsiteY10" fmla="*/ 683418 h 1681162"/>
              <a:gd name="connsiteX11" fmla="*/ 1373980 w 2755106"/>
              <a:gd name="connsiteY11" fmla="*/ 685799 h 1681162"/>
              <a:gd name="connsiteX12" fmla="*/ 1378743 w 2755106"/>
              <a:gd name="connsiteY12" fmla="*/ 745331 h 1681162"/>
              <a:gd name="connsiteX13" fmla="*/ 1469231 w 2755106"/>
              <a:gd name="connsiteY13" fmla="*/ 747712 h 1681162"/>
              <a:gd name="connsiteX14" fmla="*/ 1469231 w 2755106"/>
              <a:gd name="connsiteY14" fmla="*/ 807243 h 1681162"/>
              <a:gd name="connsiteX15" fmla="*/ 1531143 w 2755106"/>
              <a:gd name="connsiteY15" fmla="*/ 809624 h 1681162"/>
              <a:gd name="connsiteX16" fmla="*/ 1533525 w 2755106"/>
              <a:gd name="connsiteY16" fmla="*/ 869156 h 1681162"/>
              <a:gd name="connsiteX17" fmla="*/ 1685925 w 2755106"/>
              <a:gd name="connsiteY17" fmla="*/ 871537 h 1681162"/>
              <a:gd name="connsiteX18" fmla="*/ 1683544 w 2755106"/>
              <a:gd name="connsiteY18" fmla="*/ 1026317 h 1681162"/>
              <a:gd name="connsiteX19" fmla="*/ 1700212 w 2755106"/>
              <a:gd name="connsiteY19" fmla="*/ 1026318 h 1681162"/>
              <a:gd name="connsiteX20" fmla="*/ 1697830 w 2755106"/>
              <a:gd name="connsiteY20" fmla="*/ 1092993 h 1681162"/>
              <a:gd name="connsiteX21" fmla="*/ 2197893 w 2755106"/>
              <a:gd name="connsiteY21" fmla="*/ 1090612 h 1681162"/>
              <a:gd name="connsiteX22" fmla="*/ 2197893 w 2755106"/>
              <a:gd name="connsiteY22" fmla="*/ 1231105 h 1681162"/>
              <a:gd name="connsiteX23" fmla="*/ 2228850 w 2755106"/>
              <a:gd name="connsiteY23" fmla="*/ 1231106 h 1681162"/>
              <a:gd name="connsiteX24" fmla="*/ 2231231 w 2755106"/>
              <a:gd name="connsiteY24" fmla="*/ 1369218 h 1681162"/>
              <a:gd name="connsiteX25" fmla="*/ 2326481 w 2755106"/>
              <a:gd name="connsiteY25" fmla="*/ 1371599 h 1681162"/>
              <a:gd name="connsiteX26" fmla="*/ 2328862 w 2755106"/>
              <a:gd name="connsiteY26" fmla="*/ 1509712 h 1681162"/>
              <a:gd name="connsiteX27" fmla="*/ 2545556 w 2755106"/>
              <a:gd name="connsiteY27" fmla="*/ 1512093 h 1681162"/>
              <a:gd name="connsiteX28" fmla="*/ 2543175 w 2755106"/>
              <a:gd name="connsiteY28" fmla="*/ 1681162 h 1681162"/>
              <a:gd name="connsiteX29" fmla="*/ 2755106 w 2755106"/>
              <a:gd name="connsiteY29" fmla="*/ 1681162 h 1681162"/>
              <a:gd name="connsiteX30" fmla="*/ 2755106 w 2755106"/>
              <a:gd name="connsiteY30" fmla="*/ 1681162 h 1681162"/>
              <a:gd name="connsiteX0" fmla="*/ 0 w 2755106"/>
              <a:gd name="connsiteY0" fmla="*/ 0 h 1681162"/>
              <a:gd name="connsiteX1" fmla="*/ 92868 w 2755106"/>
              <a:gd name="connsiteY1" fmla="*/ 2381 h 1681162"/>
              <a:gd name="connsiteX2" fmla="*/ 104775 w 2755106"/>
              <a:gd name="connsiteY2" fmla="*/ 54768 h 1681162"/>
              <a:gd name="connsiteX3" fmla="*/ 554831 w 2755106"/>
              <a:gd name="connsiteY3" fmla="*/ 452437 h 1681162"/>
              <a:gd name="connsiteX4" fmla="*/ 554831 w 2755106"/>
              <a:gd name="connsiteY4" fmla="*/ 509587 h 1681162"/>
              <a:gd name="connsiteX5" fmla="*/ 719137 w 2755106"/>
              <a:gd name="connsiteY5" fmla="*/ 507206 h 1681162"/>
              <a:gd name="connsiteX6" fmla="*/ 723898 w 2755106"/>
              <a:gd name="connsiteY6" fmla="*/ 566737 h 1681162"/>
              <a:gd name="connsiteX7" fmla="*/ 909637 w 2755106"/>
              <a:gd name="connsiteY7" fmla="*/ 566737 h 1681162"/>
              <a:gd name="connsiteX8" fmla="*/ 912018 w 2755106"/>
              <a:gd name="connsiteY8" fmla="*/ 619125 h 1681162"/>
              <a:gd name="connsiteX9" fmla="*/ 1216818 w 2755106"/>
              <a:gd name="connsiteY9" fmla="*/ 626268 h 1681162"/>
              <a:gd name="connsiteX10" fmla="*/ 1216819 w 2755106"/>
              <a:gd name="connsiteY10" fmla="*/ 683418 h 1681162"/>
              <a:gd name="connsiteX11" fmla="*/ 1373980 w 2755106"/>
              <a:gd name="connsiteY11" fmla="*/ 685799 h 1681162"/>
              <a:gd name="connsiteX12" fmla="*/ 1378743 w 2755106"/>
              <a:gd name="connsiteY12" fmla="*/ 745331 h 1681162"/>
              <a:gd name="connsiteX13" fmla="*/ 1469231 w 2755106"/>
              <a:gd name="connsiteY13" fmla="*/ 747712 h 1681162"/>
              <a:gd name="connsiteX14" fmla="*/ 1469231 w 2755106"/>
              <a:gd name="connsiteY14" fmla="*/ 807243 h 1681162"/>
              <a:gd name="connsiteX15" fmla="*/ 1531143 w 2755106"/>
              <a:gd name="connsiteY15" fmla="*/ 809624 h 1681162"/>
              <a:gd name="connsiteX16" fmla="*/ 1533525 w 2755106"/>
              <a:gd name="connsiteY16" fmla="*/ 869156 h 1681162"/>
              <a:gd name="connsiteX17" fmla="*/ 1685925 w 2755106"/>
              <a:gd name="connsiteY17" fmla="*/ 871537 h 1681162"/>
              <a:gd name="connsiteX18" fmla="*/ 1683544 w 2755106"/>
              <a:gd name="connsiteY18" fmla="*/ 1026317 h 1681162"/>
              <a:gd name="connsiteX19" fmla="*/ 1700212 w 2755106"/>
              <a:gd name="connsiteY19" fmla="*/ 1026318 h 1681162"/>
              <a:gd name="connsiteX20" fmla="*/ 1697830 w 2755106"/>
              <a:gd name="connsiteY20" fmla="*/ 1092993 h 1681162"/>
              <a:gd name="connsiteX21" fmla="*/ 2197893 w 2755106"/>
              <a:gd name="connsiteY21" fmla="*/ 1090612 h 1681162"/>
              <a:gd name="connsiteX22" fmla="*/ 2197893 w 2755106"/>
              <a:gd name="connsiteY22" fmla="*/ 1231105 h 1681162"/>
              <a:gd name="connsiteX23" fmla="*/ 2228850 w 2755106"/>
              <a:gd name="connsiteY23" fmla="*/ 1231106 h 1681162"/>
              <a:gd name="connsiteX24" fmla="*/ 2231231 w 2755106"/>
              <a:gd name="connsiteY24" fmla="*/ 1369218 h 1681162"/>
              <a:gd name="connsiteX25" fmla="*/ 2326481 w 2755106"/>
              <a:gd name="connsiteY25" fmla="*/ 1371599 h 1681162"/>
              <a:gd name="connsiteX26" fmla="*/ 2328862 w 2755106"/>
              <a:gd name="connsiteY26" fmla="*/ 1509712 h 1681162"/>
              <a:gd name="connsiteX27" fmla="*/ 2545556 w 2755106"/>
              <a:gd name="connsiteY27" fmla="*/ 1512093 h 1681162"/>
              <a:gd name="connsiteX28" fmla="*/ 2543175 w 2755106"/>
              <a:gd name="connsiteY28" fmla="*/ 1681162 h 1681162"/>
              <a:gd name="connsiteX29" fmla="*/ 2755106 w 2755106"/>
              <a:gd name="connsiteY29" fmla="*/ 1681162 h 1681162"/>
              <a:gd name="connsiteX30" fmla="*/ 2755106 w 2755106"/>
              <a:gd name="connsiteY30" fmla="*/ 1681162 h 1681162"/>
              <a:gd name="connsiteX0" fmla="*/ 0 w 2755106"/>
              <a:gd name="connsiteY0" fmla="*/ 0 h 1681162"/>
              <a:gd name="connsiteX1" fmla="*/ 104774 w 2755106"/>
              <a:gd name="connsiteY1" fmla="*/ 0 h 1681162"/>
              <a:gd name="connsiteX2" fmla="*/ 104775 w 2755106"/>
              <a:gd name="connsiteY2" fmla="*/ 54768 h 1681162"/>
              <a:gd name="connsiteX3" fmla="*/ 554831 w 2755106"/>
              <a:gd name="connsiteY3" fmla="*/ 452437 h 1681162"/>
              <a:gd name="connsiteX4" fmla="*/ 554831 w 2755106"/>
              <a:gd name="connsiteY4" fmla="*/ 509587 h 1681162"/>
              <a:gd name="connsiteX5" fmla="*/ 719137 w 2755106"/>
              <a:gd name="connsiteY5" fmla="*/ 507206 h 1681162"/>
              <a:gd name="connsiteX6" fmla="*/ 723898 w 2755106"/>
              <a:gd name="connsiteY6" fmla="*/ 566737 h 1681162"/>
              <a:gd name="connsiteX7" fmla="*/ 909637 w 2755106"/>
              <a:gd name="connsiteY7" fmla="*/ 566737 h 1681162"/>
              <a:gd name="connsiteX8" fmla="*/ 912018 w 2755106"/>
              <a:gd name="connsiteY8" fmla="*/ 619125 h 1681162"/>
              <a:gd name="connsiteX9" fmla="*/ 1216818 w 2755106"/>
              <a:gd name="connsiteY9" fmla="*/ 626268 h 1681162"/>
              <a:gd name="connsiteX10" fmla="*/ 1216819 w 2755106"/>
              <a:gd name="connsiteY10" fmla="*/ 683418 h 1681162"/>
              <a:gd name="connsiteX11" fmla="*/ 1373980 w 2755106"/>
              <a:gd name="connsiteY11" fmla="*/ 685799 h 1681162"/>
              <a:gd name="connsiteX12" fmla="*/ 1378743 w 2755106"/>
              <a:gd name="connsiteY12" fmla="*/ 745331 h 1681162"/>
              <a:gd name="connsiteX13" fmla="*/ 1469231 w 2755106"/>
              <a:gd name="connsiteY13" fmla="*/ 747712 h 1681162"/>
              <a:gd name="connsiteX14" fmla="*/ 1469231 w 2755106"/>
              <a:gd name="connsiteY14" fmla="*/ 807243 h 1681162"/>
              <a:gd name="connsiteX15" fmla="*/ 1531143 w 2755106"/>
              <a:gd name="connsiteY15" fmla="*/ 809624 h 1681162"/>
              <a:gd name="connsiteX16" fmla="*/ 1533525 w 2755106"/>
              <a:gd name="connsiteY16" fmla="*/ 869156 h 1681162"/>
              <a:gd name="connsiteX17" fmla="*/ 1685925 w 2755106"/>
              <a:gd name="connsiteY17" fmla="*/ 871537 h 1681162"/>
              <a:gd name="connsiteX18" fmla="*/ 1683544 w 2755106"/>
              <a:gd name="connsiteY18" fmla="*/ 1026317 h 1681162"/>
              <a:gd name="connsiteX19" fmla="*/ 1700212 w 2755106"/>
              <a:gd name="connsiteY19" fmla="*/ 1026318 h 1681162"/>
              <a:gd name="connsiteX20" fmla="*/ 1697830 w 2755106"/>
              <a:gd name="connsiteY20" fmla="*/ 1092993 h 1681162"/>
              <a:gd name="connsiteX21" fmla="*/ 2197893 w 2755106"/>
              <a:gd name="connsiteY21" fmla="*/ 1090612 h 1681162"/>
              <a:gd name="connsiteX22" fmla="*/ 2197893 w 2755106"/>
              <a:gd name="connsiteY22" fmla="*/ 1231105 h 1681162"/>
              <a:gd name="connsiteX23" fmla="*/ 2228850 w 2755106"/>
              <a:gd name="connsiteY23" fmla="*/ 1231106 h 1681162"/>
              <a:gd name="connsiteX24" fmla="*/ 2231231 w 2755106"/>
              <a:gd name="connsiteY24" fmla="*/ 1369218 h 1681162"/>
              <a:gd name="connsiteX25" fmla="*/ 2326481 w 2755106"/>
              <a:gd name="connsiteY25" fmla="*/ 1371599 h 1681162"/>
              <a:gd name="connsiteX26" fmla="*/ 2328862 w 2755106"/>
              <a:gd name="connsiteY26" fmla="*/ 1509712 h 1681162"/>
              <a:gd name="connsiteX27" fmla="*/ 2545556 w 2755106"/>
              <a:gd name="connsiteY27" fmla="*/ 1512093 h 1681162"/>
              <a:gd name="connsiteX28" fmla="*/ 2543175 w 2755106"/>
              <a:gd name="connsiteY28" fmla="*/ 1681162 h 1681162"/>
              <a:gd name="connsiteX29" fmla="*/ 2755106 w 2755106"/>
              <a:gd name="connsiteY29" fmla="*/ 1681162 h 1681162"/>
              <a:gd name="connsiteX30" fmla="*/ 2755106 w 2755106"/>
              <a:gd name="connsiteY30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554831 w 2755106"/>
              <a:gd name="connsiteY3" fmla="*/ 452437 h 1681162"/>
              <a:gd name="connsiteX4" fmla="*/ 554831 w 2755106"/>
              <a:gd name="connsiteY4" fmla="*/ 509587 h 1681162"/>
              <a:gd name="connsiteX5" fmla="*/ 719137 w 2755106"/>
              <a:gd name="connsiteY5" fmla="*/ 507206 h 1681162"/>
              <a:gd name="connsiteX6" fmla="*/ 723898 w 2755106"/>
              <a:gd name="connsiteY6" fmla="*/ 566737 h 1681162"/>
              <a:gd name="connsiteX7" fmla="*/ 909637 w 2755106"/>
              <a:gd name="connsiteY7" fmla="*/ 566737 h 1681162"/>
              <a:gd name="connsiteX8" fmla="*/ 912018 w 2755106"/>
              <a:gd name="connsiteY8" fmla="*/ 619125 h 1681162"/>
              <a:gd name="connsiteX9" fmla="*/ 1216818 w 2755106"/>
              <a:gd name="connsiteY9" fmla="*/ 626268 h 1681162"/>
              <a:gd name="connsiteX10" fmla="*/ 1216819 w 2755106"/>
              <a:gd name="connsiteY10" fmla="*/ 683418 h 1681162"/>
              <a:gd name="connsiteX11" fmla="*/ 1373980 w 2755106"/>
              <a:gd name="connsiteY11" fmla="*/ 685799 h 1681162"/>
              <a:gd name="connsiteX12" fmla="*/ 1378743 w 2755106"/>
              <a:gd name="connsiteY12" fmla="*/ 745331 h 1681162"/>
              <a:gd name="connsiteX13" fmla="*/ 1469231 w 2755106"/>
              <a:gd name="connsiteY13" fmla="*/ 747712 h 1681162"/>
              <a:gd name="connsiteX14" fmla="*/ 1469231 w 2755106"/>
              <a:gd name="connsiteY14" fmla="*/ 807243 h 1681162"/>
              <a:gd name="connsiteX15" fmla="*/ 1531143 w 2755106"/>
              <a:gd name="connsiteY15" fmla="*/ 809624 h 1681162"/>
              <a:gd name="connsiteX16" fmla="*/ 1533525 w 2755106"/>
              <a:gd name="connsiteY16" fmla="*/ 869156 h 1681162"/>
              <a:gd name="connsiteX17" fmla="*/ 1685925 w 2755106"/>
              <a:gd name="connsiteY17" fmla="*/ 871537 h 1681162"/>
              <a:gd name="connsiteX18" fmla="*/ 1683544 w 2755106"/>
              <a:gd name="connsiteY18" fmla="*/ 1026317 h 1681162"/>
              <a:gd name="connsiteX19" fmla="*/ 1700212 w 2755106"/>
              <a:gd name="connsiteY19" fmla="*/ 1026318 h 1681162"/>
              <a:gd name="connsiteX20" fmla="*/ 1697830 w 2755106"/>
              <a:gd name="connsiteY20" fmla="*/ 1092993 h 1681162"/>
              <a:gd name="connsiteX21" fmla="*/ 2197893 w 2755106"/>
              <a:gd name="connsiteY21" fmla="*/ 1090612 h 1681162"/>
              <a:gd name="connsiteX22" fmla="*/ 2197893 w 2755106"/>
              <a:gd name="connsiteY22" fmla="*/ 1231105 h 1681162"/>
              <a:gd name="connsiteX23" fmla="*/ 2228850 w 2755106"/>
              <a:gd name="connsiteY23" fmla="*/ 1231106 h 1681162"/>
              <a:gd name="connsiteX24" fmla="*/ 2231231 w 2755106"/>
              <a:gd name="connsiteY24" fmla="*/ 1369218 h 1681162"/>
              <a:gd name="connsiteX25" fmla="*/ 2326481 w 2755106"/>
              <a:gd name="connsiteY25" fmla="*/ 1371599 h 1681162"/>
              <a:gd name="connsiteX26" fmla="*/ 2328862 w 2755106"/>
              <a:gd name="connsiteY26" fmla="*/ 1509712 h 1681162"/>
              <a:gd name="connsiteX27" fmla="*/ 2545556 w 2755106"/>
              <a:gd name="connsiteY27" fmla="*/ 1512093 h 1681162"/>
              <a:gd name="connsiteX28" fmla="*/ 2543175 w 2755106"/>
              <a:gd name="connsiteY28" fmla="*/ 1681162 h 1681162"/>
              <a:gd name="connsiteX29" fmla="*/ 2755106 w 2755106"/>
              <a:gd name="connsiteY29" fmla="*/ 1681162 h 1681162"/>
              <a:gd name="connsiteX30" fmla="*/ 2755106 w 2755106"/>
              <a:gd name="connsiteY30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21456 w 2755106"/>
              <a:gd name="connsiteY3" fmla="*/ 66675 h 1681162"/>
              <a:gd name="connsiteX4" fmla="*/ 554831 w 2755106"/>
              <a:gd name="connsiteY4" fmla="*/ 452437 h 1681162"/>
              <a:gd name="connsiteX5" fmla="*/ 554831 w 2755106"/>
              <a:gd name="connsiteY5" fmla="*/ 509587 h 1681162"/>
              <a:gd name="connsiteX6" fmla="*/ 719137 w 2755106"/>
              <a:gd name="connsiteY6" fmla="*/ 507206 h 1681162"/>
              <a:gd name="connsiteX7" fmla="*/ 723898 w 2755106"/>
              <a:gd name="connsiteY7" fmla="*/ 566737 h 1681162"/>
              <a:gd name="connsiteX8" fmla="*/ 909637 w 2755106"/>
              <a:gd name="connsiteY8" fmla="*/ 566737 h 1681162"/>
              <a:gd name="connsiteX9" fmla="*/ 912018 w 2755106"/>
              <a:gd name="connsiteY9" fmla="*/ 619125 h 1681162"/>
              <a:gd name="connsiteX10" fmla="*/ 1216818 w 2755106"/>
              <a:gd name="connsiteY10" fmla="*/ 626268 h 1681162"/>
              <a:gd name="connsiteX11" fmla="*/ 1216819 w 2755106"/>
              <a:gd name="connsiteY11" fmla="*/ 683418 h 1681162"/>
              <a:gd name="connsiteX12" fmla="*/ 1373980 w 2755106"/>
              <a:gd name="connsiteY12" fmla="*/ 685799 h 1681162"/>
              <a:gd name="connsiteX13" fmla="*/ 1378743 w 2755106"/>
              <a:gd name="connsiteY13" fmla="*/ 745331 h 1681162"/>
              <a:gd name="connsiteX14" fmla="*/ 1469231 w 2755106"/>
              <a:gd name="connsiteY14" fmla="*/ 747712 h 1681162"/>
              <a:gd name="connsiteX15" fmla="*/ 1469231 w 2755106"/>
              <a:gd name="connsiteY15" fmla="*/ 807243 h 1681162"/>
              <a:gd name="connsiteX16" fmla="*/ 1531143 w 2755106"/>
              <a:gd name="connsiteY16" fmla="*/ 809624 h 1681162"/>
              <a:gd name="connsiteX17" fmla="*/ 1533525 w 2755106"/>
              <a:gd name="connsiteY17" fmla="*/ 869156 h 1681162"/>
              <a:gd name="connsiteX18" fmla="*/ 1685925 w 2755106"/>
              <a:gd name="connsiteY18" fmla="*/ 871537 h 1681162"/>
              <a:gd name="connsiteX19" fmla="*/ 1683544 w 2755106"/>
              <a:gd name="connsiteY19" fmla="*/ 1026317 h 1681162"/>
              <a:gd name="connsiteX20" fmla="*/ 1700212 w 2755106"/>
              <a:gd name="connsiteY20" fmla="*/ 1026318 h 1681162"/>
              <a:gd name="connsiteX21" fmla="*/ 1697830 w 2755106"/>
              <a:gd name="connsiteY21" fmla="*/ 1092993 h 1681162"/>
              <a:gd name="connsiteX22" fmla="*/ 2197893 w 2755106"/>
              <a:gd name="connsiteY22" fmla="*/ 1090612 h 1681162"/>
              <a:gd name="connsiteX23" fmla="*/ 2197893 w 2755106"/>
              <a:gd name="connsiteY23" fmla="*/ 1231105 h 1681162"/>
              <a:gd name="connsiteX24" fmla="*/ 2228850 w 2755106"/>
              <a:gd name="connsiteY24" fmla="*/ 1231106 h 1681162"/>
              <a:gd name="connsiteX25" fmla="*/ 2231231 w 2755106"/>
              <a:gd name="connsiteY25" fmla="*/ 1369218 h 1681162"/>
              <a:gd name="connsiteX26" fmla="*/ 2326481 w 2755106"/>
              <a:gd name="connsiteY26" fmla="*/ 1371599 h 1681162"/>
              <a:gd name="connsiteX27" fmla="*/ 2328862 w 2755106"/>
              <a:gd name="connsiteY27" fmla="*/ 1509712 h 1681162"/>
              <a:gd name="connsiteX28" fmla="*/ 2545556 w 2755106"/>
              <a:gd name="connsiteY28" fmla="*/ 1512093 h 1681162"/>
              <a:gd name="connsiteX29" fmla="*/ 2543175 w 2755106"/>
              <a:gd name="connsiteY29" fmla="*/ 1681162 h 1681162"/>
              <a:gd name="connsiteX30" fmla="*/ 2755106 w 2755106"/>
              <a:gd name="connsiteY30" fmla="*/ 1681162 h 1681162"/>
              <a:gd name="connsiteX31" fmla="*/ 2755106 w 2755106"/>
              <a:gd name="connsiteY3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21456 w 2755106"/>
              <a:gd name="connsiteY3" fmla="*/ 66675 h 1681162"/>
              <a:gd name="connsiteX4" fmla="*/ 554831 w 2755106"/>
              <a:gd name="connsiteY4" fmla="*/ 452437 h 1681162"/>
              <a:gd name="connsiteX5" fmla="*/ 554831 w 2755106"/>
              <a:gd name="connsiteY5" fmla="*/ 509587 h 1681162"/>
              <a:gd name="connsiteX6" fmla="*/ 719137 w 2755106"/>
              <a:gd name="connsiteY6" fmla="*/ 507206 h 1681162"/>
              <a:gd name="connsiteX7" fmla="*/ 723898 w 2755106"/>
              <a:gd name="connsiteY7" fmla="*/ 566737 h 1681162"/>
              <a:gd name="connsiteX8" fmla="*/ 909637 w 2755106"/>
              <a:gd name="connsiteY8" fmla="*/ 566737 h 1681162"/>
              <a:gd name="connsiteX9" fmla="*/ 912018 w 2755106"/>
              <a:gd name="connsiteY9" fmla="*/ 619125 h 1681162"/>
              <a:gd name="connsiteX10" fmla="*/ 1216818 w 2755106"/>
              <a:gd name="connsiteY10" fmla="*/ 626268 h 1681162"/>
              <a:gd name="connsiteX11" fmla="*/ 1216819 w 2755106"/>
              <a:gd name="connsiteY11" fmla="*/ 683418 h 1681162"/>
              <a:gd name="connsiteX12" fmla="*/ 1373980 w 2755106"/>
              <a:gd name="connsiteY12" fmla="*/ 685799 h 1681162"/>
              <a:gd name="connsiteX13" fmla="*/ 1378743 w 2755106"/>
              <a:gd name="connsiteY13" fmla="*/ 745331 h 1681162"/>
              <a:gd name="connsiteX14" fmla="*/ 1469231 w 2755106"/>
              <a:gd name="connsiteY14" fmla="*/ 747712 h 1681162"/>
              <a:gd name="connsiteX15" fmla="*/ 1469231 w 2755106"/>
              <a:gd name="connsiteY15" fmla="*/ 807243 h 1681162"/>
              <a:gd name="connsiteX16" fmla="*/ 1531143 w 2755106"/>
              <a:gd name="connsiteY16" fmla="*/ 809624 h 1681162"/>
              <a:gd name="connsiteX17" fmla="*/ 1533525 w 2755106"/>
              <a:gd name="connsiteY17" fmla="*/ 869156 h 1681162"/>
              <a:gd name="connsiteX18" fmla="*/ 1685925 w 2755106"/>
              <a:gd name="connsiteY18" fmla="*/ 871537 h 1681162"/>
              <a:gd name="connsiteX19" fmla="*/ 1683544 w 2755106"/>
              <a:gd name="connsiteY19" fmla="*/ 1026317 h 1681162"/>
              <a:gd name="connsiteX20" fmla="*/ 1700212 w 2755106"/>
              <a:gd name="connsiteY20" fmla="*/ 1026318 h 1681162"/>
              <a:gd name="connsiteX21" fmla="*/ 1697830 w 2755106"/>
              <a:gd name="connsiteY21" fmla="*/ 1092993 h 1681162"/>
              <a:gd name="connsiteX22" fmla="*/ 2197893 w 2755106"/>
              <a:gd name="connsiteY22" fmla="*/ 1090612 h 1681162"/>
              <a:gd name="connsiteX23" fmla="*/ 2197893 w 2755106"/>
              <a:gd name="connsiteY23" fmla="*/ 1231105 h 1681162"/>
              <a:gd name="connsiteX24" fmla="*/ 2228850 w 2755106"/>
              <a:gd name="connsiteY24" fmla="*/ 1231106 h 1681162"/>
              <a:gd name="connsiteX25" fmla="*/ 2231231 w 2755106"/>
              <a:gd name="connsiteY25" fmla="*/ 1369218 h 1681162"/>
              <a:gd name="connsiteX26" fmla="*/ 2326481 w 2755106"/>
              <a:gd name="connsiteY26" fmla="*/ 1371599 h 1681162"/>
              <a:gd name="connsiteX27" fmla="*/ 2328862 w 2755106"/>
              <a:gd name="connsiteY27" fmla="*/ 1509712 h 1681162"/>
              <a:gd name="connsiteX28" fmla="*/ 2545556 w 2755106"/>
              <a:gd name="connsiteY28" fmla="*/ 1512093 h 1681162"/>
              <a:gd name="connsiteX29" fmla="*/ 2543175 w 2755106"/>
              <a:gd name="connsiteY29" fmla="*/ 1681162 h 1681162"/>
              <a:gd name="connsiteX30" fmla="*/ 2755106 w 2755106"/>
              <a:gd name="connsiteY30" fmla="*/ 1681162 h 1681162"/>
              <a:gd name="connsiteX31" fmla="*/ 2755106 w 2755106"/>
              <a:gd name="connsiteY3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23837 w 2755106"/>
              <a:gd name="connsiteY3" fmla="*/ 57150 h 1681162"/>
              <a:gd name="connsiteX4" fmla="*/ 554831 w 2755106"/>
              <a:gd name="connsiteY4" fmla="*/ 452437 h 1681162"/>
              <a:gd name="connsiteX5" fmla="*/ 554831 w 2755106"/>
              <a:gd name="connsiteY5" fmla="*/ 509587 h 1681162"/>
              <a:gd name="connsiteX6" fmla="*/ 719137 w 2755106"/>
              <a:gd name="connsiteY6" fmla="*/ 507206 h 1681162"/>
              <a:gd name="connsiteX7" fmla="*/ 723898 w 2755106"/>
              <a:gd name="connsiteY7" fmla="*/ 566737 h 1681162"/>
              <a:gd name="connsiteX8" fmla="*/ 909637 w 2755106"/>
              <a:gd name="connsiteY8" fmla="*/ 566737 h 1681162"/>
              <a:gd name="connsiteX9" fmla="*/ 912018 w 2755106"/>
              <a:gd name="connsiteY9" fmla="*/ 619125 h 1681162"/>
              <a:gd name="connsiteX10" fmla="*/ 1216818 w 2755106"/>
              <a:gd name="connsiteY10" fmla="*/ 626268 h 1681162"/>
              <a:gd name="connsiteX11" fmla="*/ 1216819 w 2755106"/>
              <a:gd name="connsiteY11" fmla="*/ 683418 h 1681162"/>
              <a:gd name="connsiteX12" fmla="*/ 1373980 w 2755106"/>
              <a:gd name="connsiteY12" fmla="*/ 685799 h 1681162"/>
              <a:gd name="connsiteX13" fmla="*/ 1378743 w 2755106"/>
              <a:gd name="connsiteY13" fmla="*/ 745331 h 1681162"/>
              <a:gd name="connsiteX14" fmla="*/ 1469231 w 2755106"/>
              <a:gd name="connsiteY14" fmla="*/ 747712 h 1681162"/>
              <a:gd name="connsiteX15" fmla="*/ 1469231 w 2755106"/>
              <a:gd name="connsiteY15" fmla="*/ 807243 h 1681162"/>
              <a:gd name="connsiteX16" fmla="*/ 1531143 w 2755106"/>
              <a:gd name="connsiteY16" fmla="*/ 809624 h 1681162"/>
              <a:gd name="connsiteX17" fmla="*/ 1533525 w 2755106"/>
              <a:gd name="connsiteY17" fmla="*/ 869156 h 1681162"/>
              <a:gd name="connsiteX18" fmla="*/ 1685925 w 2755106"/>
              <a:gd name="connsiteY18" fmla="*/ 871537 h 1681162"/>
              <a:gd name="connsiteX19" fmla="*/ 1683544 w 2755106"/>
              <a:gd name="connsiteY19" fmla="*/ 1026317 h 1681162"/>
              <a:gd name="connsiteX20" fmla="*/ 1700212 w 2755106"/>
              <a:gd name="connsiteY20" fmla="*/ 1026318 h 1681162"/>
              <a:gd name="connsiteX21" fmla="*/ 1697830 w 2755106"/>
              <a:gd name="connsiteY21" fmla="*/ 1092993 h 1681162"/>
              <a:gd name="connsiteX22" fmla="*/ 2197893 w 2755106"/>
              <a:gd name="connsiteY22" fmla="*/ 1090612 h 1681162"/>
              <a:gd name="connsiteX23" fmla="*/ 2197893 w 2755106"/>
              <a:gd name="connsiteY23" fmla="*/ 1231105 h 1681162"/>
              <a:gd name="connsiteX24" fmla="*/ 2228850 w 2755106"/>
              <a:gd name="connsiteY24" fmla="*/ 1231106 h 1681162"/>
              <a:gd name="connsiteX25" fmla="*/ 2231231 w 2755106"/>
              <a:gd name="connsiteY25" fmla="*/ 1369218 h 1681162"/>
              <a:gd name="connsiteX26" fmla="*/ 2326481 w 2755106"/>
              <a:gd name="connsiteY26" fmla="*/ 1371599 h 1681162"/>
              <a:gd name="connsiteX27" fmla="*/ 2328862 w 2755106"/>
              <a:gd name="connsiteY27" fmla="*/ 1509712 h 1681162"/>
              <a:gd name="connsiteX28" fmla="*/ 2545556 w 2755106"/>
              <a:gd name="connsiteY28" fmla="*/ 1512093 h 1681162"/>
              <a:gd name="connsiteX29" fmla="*/ 2543175 w 2755106"/>
              <a:gd name="connsiteY29" fmla="*/ 1681162 h 1681162"/>
              <a:gd name="connsiteX30" fmla="*/ 2755106 w 2755106"/>
              <a:gd name="connsiteY30" fmla="*/ 1681162 h 1681162"/>
              <a:gd name="connsiteX31" fmla="*/ 2755106 w 2755106"/>
              <a:gd name="connsiteY3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554831 w 2755106"/>
              <a:gd name="connsiteY4" fmla="*/ 452437 h 1681162"/>
              <a:gd name="connsiteX5" fmla="*/ 554831 w 2755106"/>
              <a:gd name="connsiteY5" fmla="*/ 509587 h 1681162"/>
              <a:gd name="connsiteX6" fmla="*/ 719137 w 2755106"/>
              <a:gd name="connsiteY6" fmla="*/ 507206 h 1681162"/>
              <a:gd name="connsiteX7" fmla="*/ 723898 w 2755106"/>
              <a:gd name="connsiteY7" fmla="*/ 566737 h 1681162"/>
              <a:gd name="connsiteX8" fmla="*/ 909637 w 2755106"/>
              <a:gd name="connsiteY8" fmla="*/ 566737 h 1681162"/>
              <a:gd name="connsiteX9" fmla="*/ 912018 w 2755106"/>
              <a:gd name="connsiteY9" fmla="*/ 619125 h 1681162"/>
              <a:gd name="connsiteX10" fmla="*/ 1216818 w 2755106"/>
              <a:gd name="connsiteY10" fmla="*/ 626268 h 1681162"/>
              <a:gd name="connsiteX11" fmla="*/ 1216819 w 2755106"/>
              <a:gd name="connsiteY11" fmla="*/ 683418 h 1681162"/>
              <a:gd name="connsiteX12" fmla="*/ 1373980 w 2755106"/>
              <a:gd name="connsiteY12" fmla="*/ 685799 h 1681162"/>
              <a:gd name="connsiteX13" fmla="*/ 1378743 w 2755106"/>
              <a:gd name="connsiteY13" fmla="*/ 745331 h 1681162"/>
              <a:gd name="connsiteX14" fmla="*/ 1469231 w 2755106"/>
              <a:gd name="connsiteY14" fmla="*/ 747712 h 1681162"/>
              <a:gd name="connsiteX15" fmla="*/ 1469231 w 2755106"/>
              <a:gd name="connsiteY15" fmla="*/ 807243 h 1681162"/>
              <a:gd name="connsiteX16" fmla="*/ 1531143 w 2755106"/>
              <a:gd name="connsiteY16" fmla="*/ 809624 h 1681162"/>
              <a:gd name="connsiteX17" fmla="*/ 1533525 w 2755106"/>
              <a:gd name="connsiteY17" fmla="*/ 869156 h 1681162"/>
              <a:gd name="connsiteX18" fmla="*/ 1685925 w 2755106"/>
              <a:gd name="connsiteY18" fmla="*/ 871537 h 1681162"/>
              <a:gd name="connsiteX19" fmla="*/ 1683544 w 2755106"/>
              <a:gd name="connsiteY19" fmla="*/ 1026317 h 1681162"/>
              <a:gd name="connsiteX20" fmla="*/ 1700212 w 2755106"/>
              <a:gd name="connsiteY20" fmla="*/ 1026318 h 1681162"/>
              <a:gd name="connsiteX21" fmla="*/ 1697830 w 2755106"/>
              <a:gd name="connsiteY21" fmla="*/ 1092993 h 1681162"/>
              <a:gd name="connsiteX22" fmla="*/ 2197893 w 2755106"/>
              <a:gd name="connsiteY22" fmla="*/ 1090612 h 1681162"/>
              <a:gd name="connsiteX23" fmla="*/ 2197893 w 2755106"/>
              <a:gd name="connsiteY23" fmla="*/ 1231105 h 1681162"/>
              <a:gd name="connsiteX24" fmla="*/ 2228850 w 2755106"/>
              <a:gd name="connsiteY24" fmla="*/ 1231106 h 1681162"/>
              <a:gd name="connsiteX25" fmla="*/ 2231231 w 2755106"/>
              <a:gd name="connsiteY25" fmla="*/ 1369218 h 1681162"/>
              <a:gd name="connsiteX26" fmla="*/ 2326481 w 2755106"/>
              <a:gd name="connsiteY26" fmla="*/ 1371599 h 1681162"/>
              <a:gd name="connsiteX27" fmla="*/ 2328862 w 2755106"/>
              <a:gd name="connsiteY27" fmla="*/ 1509712 h 1681162"/>
              <a:gd name="connsiteX28" fmla="*/ 2545556 w 2755106"/>
              <a:gd name="connsiteY28" fmla="*/ 1512093 h 1681162"/>
              <a:gd name="connsiteX29" fmla="*/ 2543175 w 2755106"/>
              <a:gd name="connsiteY29" fmla="*/ 1681162 h 1681162"/>
              <a:gd name="connsiteX30" fmla="*/ 2755106 w 2755106"/>
              <a:gd name="connsiteY30" fmla="*/ 1681162 h 1681162"/>
              <a:gd name="connsiteX31" fmla="*/ 2755106 w 2755106"/>
              <a:gd name="connsiteY3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21456 w 2755106"/>
              <a:gd name="connsiteY4" fmla="*/ 109537 h 1681162"/>
              <a:gd name="connsiteX5" fmla="*/ 554831 w 2755106"/>
              <a:gd name="connsiteY5" fmla="*/ 452437 h 1681162"/>
              <a:gd name="connsiteX6" fmla="*/ 554831 w 2755106"/>
              <a:gd name="connsiteY6" fmla="*/ 509587 h 1681162"/>
              <a:gd name="connsiteX7" fmla="*/ 719137 w 2755106"/>
              <a:gd name="connsiteY7" fmla="*/ 507206 h 1681162"/>
              <a:gd name="connsiteX8" fmla="*/ 723898 w 2755106"/>
              <a:gd name="connsiteY8" fmla="*/ 566737 h 1681162"/>
              <a:gd name="connsiteX9" fmla="*/ 909637 w 2755106"/>
              <a:gd name="connsiteY9" fmla="*/ 566737 h 1681162"/>
              <a:gd name="connsiteX10" fmla="*/ 912018 w 2755106"/>
              <a:gd name="connsiteY10" fmla="*/ 619125 h 1681162"/>
              <a:gd name="connsiteX11" fmla="*/ 1216818 w 2755106"/>
              <a:gd name="connsiteY11" fmla="*/ 626268 h 1681162"/>
              <a:gd name="connsiteX12" fmla="*/ 1216819 w 2755106"/>
              <a:gd name="connsiteY12" fmla="*/ 683418 h 1681162"/>
              <a:gd name="connsiteX13" fmla="*/ 1373980 w 2755106"/>
              <a:gd name="connsiteY13" fmla="*/ 685799 h 1681162"/>
              <a:gd name="connsiteX14" fmla="*/ 1378743 w 2755106"/>
              <a:gd name="connsiteY14" fmla="*/ 745331 h 1681162"/>
              <a:gd name="connsiteX15" fmla="*/ 1469231 w 2755106"/>
              <a:gd name="connsiteY15" fmla="*/ 747712 h 1681162"/>
              <a:gd name="connsiteX16" fmla="*/ 1469231 w 2755106"/>
              <a:gd name="connsiteY16" fmla="*/ 807243 h 1681162"/>
              <a:gd name="connsiteX17" fmla="*/ 1531143 w 2755106"/>
              <a:gd name="connsiteY17" fmla="*/ 809624 h 1681162"/>
              <a:gd name="connsiteX18" fmla="*/ 1533525 w 2755106"/>
              <a:gd name="connsiteY18" fmla="*/ 869156 h 1681162"/>
              <a:gd name="connsiteX19" fmla="*/ 1685925 w 2755106"/>
              <a:gd name="connsiteY19" fmla="*/ 871537 h 1681162"/>
              <a:gd name="connsiteX20" fmla="*/ 1683544 w 2755106"/>
              <a:gd name="connsiteY20" fmla="*/ 1026317 h 1681162"/>
              <a:gd name="connsiteX21" fmla="*/ 1700212 w 2755106"/>
              <a:gd name="connsiteY21" fmla="*/ 1026318 h 1681162"/>
              <a:gd name="connsiteX22" fmla="*/ 1697830 w 2755106"/>
              <a:gd name="connsiteY22" fmla="*/ 1092993 h 1681162"/>
              <a:gd name="connsiteX23" fmla="*/ 2197893 w 2755106"/>
              <a:gd name="connsiteY23" fmla="*/ 1090612 h 1681162"/>
              <a:gd name="connsiteX24" fmla="*/ 2197893 w 2755106"/>
              <a:gd name="connsiteY24" fmla="*/ 1231105 h 1681162"/>
              <a:gd name="connsiteX25" fmla="*/ 2228850 w 2755106"/>
              <a:gd name="connsiteY25" fmla="*/ 1231106 h 1681162"/>
              <a:gd name="connsiteX26" fmla="*/ 2231231 w 2755106"/>
              <a:gd name="connsiteY26" fmla="*/ 1369218 h 1681162"/>
              <a:gd name="connsiteX27" fmla="*/ 2326481 w 2755106"/>
              <a:gd name="connsiteY27" fmla="*/ 1371599 h 1681162"/>
              <a:gd name="connsiteX28" fmla="*/ 2328862 w 2755106"/>
              <a:gd name="connsiteY28" fmla="*/ 1509712 h 1681162"/>
              <a:gd name="connsiteX29" fmla="*/ 2545556 w 2755106"/>
              <a:gd name="connsiteY29" fmla="*/ 1512093 h 1681162"/>
              <a:gd name="connsiteX30" fmla="*/ 2543175 w 2755106"/>
              <a:gd name="connsiteY30" fmla="*/ 1681162 h 1681162"/>
              <a:gd name="connsiteX31" fmla="*/ 2755106 w 2755106"/>
              <a:gd name="connsiteY31" fmla="*/ 1681162 h 1681162"/>
              <a:gd name="connsiteX32" fmla="*/ 2755106 w 2755106"/>
              <a:gd name="connsiteY32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21456 w 2755106"/>
              <a:gd name="connsiteY4" fmla="*/ 109537 h 1681162"/>
              <a:gd name="connsiteX5" fmla="*/ 554831 w 2755106"/>
              <a:gd name="connsiteY5" fmla="*/ 452437 h 1681162"/>
              <a:gd name="connsiteX6" fmla="*/ 554831 w 2755106"/>
              <a:gd name="connsiteY6" fmla="*/ 509587 h 1681162"/>
              <a:gd name="connsiteX7" fmla="*/ 719137 w 2755106"/>
              <a:gd name="connsiteY7" fmla="*/ 507206 h 1681162"/>
              <a:gd name="connsiteX8" fmla="*/ 723898 w 2755106"/>
              <a:gd name="connsiteY8" fmla="*/ 566737 h 1681162"/>
              <a:gd name="connsiteX9" fmla="*/ 909637 w 2755106"/>
              <a:gd name="connsiteY9" fmla="*/ 566737 h 1681162"/>
              <a:gd name="connsiteX10" fmla="*/ 912018 w 2755106"/>
              <a:gd name="connsiteY10" fmla="*/ 619125 h 1681162"/>
              <a:gd name="connsiteX11" fmla="*/ 1216818 w 2755106"/>
              <a:gd name="connsiteY11" fmla="*/ 626268 h 1681162"/>
              <a:gd name="connsiteX12" fmla="*/ 1216819 w 2755106"/>
              <a:gd name="connsiteY12" fmla="*/ 683418 h 1681162"/>
              <a:gd name="connsiteX13" fmla="*/ 1373980 w 2755106"/>
              <a:gd name="connsiteY13" fmla="*/ 685799 h 1681162"/>
              <a:gd name="connsiteX14" fmla="*/ 1378743 w 2755106"/>
              <a:gd name="connsiteY14" fmla="*/ 745331 h 1681162"/>
              <a:gd name="connsiteX15" fmla="*/ 1469231 w 2755106"/>
              <a:gd name="connsiteY15" fmla="*/ 747712 h 1681162"/>
              <a:gd name="connsiteX16" fmla="*/ 1469231 w 2755106"/>
              <a:gd name="connsiteY16" fmla="*/ 807243 h 1681162"/>
              <a:gd name="connsiteX17" fmla="*/ 1531143 w 2755106"/>
              <a:gd name="connsiteY17" fmla="*/ 809624 h 1681162"/>
              <a:gd name="connsiteX18" fmla="*/ 1533525 w 2755106"/>
              <a:gd name="connsiteY18" fmla="*/ 869156 h 1681162"/>
              <a:gd name="connsiteX19" fmla="*/ 1685925 w 2755106"/>
              <a:gd name="connsiteY19" fmla="*/ 871537 h 1681162"/>
              <a:gd name="connsiteX20" fmla="*/ 1683544 w 2755106"/>
              <a:gd name="connsiteY20" fmla="*/ 1026317 h 1681162"/>
              <a:gd name="connsiteX21" fmla="*/ 1700212 w 2755106"/>
              <a:gd name="connsiteY21" fmla="*/ 1026318 h 1681162"/>
              <a:gd name="connsiteX22" fmla="*/ 1697830 w 2755106"/>
              <a:gd name="connsiteY22" fmla="*/ 1092993 h 1681162"/>
              <a:gd name="connsiteX23" fmla="*/ 2197893 w 2755106"/>
              <a:gd name="connsiteY23" fmla="*/ 1090612 h 1681162"/>
              <a:gd name="connsiteX24" fmla="*/ 2197893 w 2755106"/>
              <a:gd name="connsiteY24" fmla="*/ 1231105 h 1681162"/>
              <a:gd name="connsiteX25" fmla="*/ 2228850 w 2755106"/>
              <a:gd name="connsiteY25" fmla="*/ 1231106 h 1681162"/>
              <a:gd name="connsiteX26" fmla="*/ 2231231 w 2755106"/>
              <a:gd name="connsiteY26" fmla="*/ 1369218 h 1681162"/>
              <a:gd name="connsiteX27" fmla="*/ 2326481 w 2755106"/>
              <a:gd name="connsiteY27" fmla="*/ 1371599 h 1681162"/>
              <a:gd name="connsiteX28" fmla="*/ 2328862 w 2755106"/>
              <a:gd name="connsiteY28" fmla="*/ 1509712 h 1681162"/>
              <a:gd name="connsiteX29" fmla="*/ 2545556 w 2755106"/>
              <a:gd name="connsiteY29" fmla="*/ 1512093 h 1681162"/>
              <a:gd name="connsiteX30" fmla="*/ 2543175 w 2755106"/>
              <a:gd name="connsiteY30" fmla="*/ 1681162 h 1681162"/>
              <a:gd name="connsiteX31" fmla="*/ 2755106 w 2755106"/>
              <a:gd name="connsiteY31" fmla="*/ 1681162 h 1681162"/>
              <a:gd name="connsiteX32" fmla="*/ 2755106 w 2755106"/>
              <a:gd name="connsiteY32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1931 w 2755106"/>
              <a:gd name="connsiteY4" fmla="*/ 109537 h 1681162"/>
              <a:gd name="connsiteX5" fmla="*/ 554831 w 2755106"/>
              <a:gd name="connsiteY5" fmla="*/ 452437 h 1681162"/>
              <a:gd name="connsiteX6" fmla="*/ 554831 w 2755106"/>
              <a:gd name="connsiteY6" fmla="*/ 509587 h 1681162"/>
              <a:gd name="connsiteX7" fmla="*/ 719137 w 2755106"/>
              <a:gd name="connsiteY7" fmla="*/ 507206 h 1681162"/>
              <a:gd name="connsiteX8" fmla="*/ 723898 w 2755106"/>
              <a:gd name="connsiteY8" fmla="*/ 566737 h 1681162"/>
              <a:gd name="connsiteX9" fmla="*/ 909637 w 2755106"/>
              <a:gd name="connsiteY9" fmla="*/ 566737 h 1681162"/>
              <a:gd name="connsiteX10" fmla="*/ 912018 w 2755106"/>
              <a:gd name="connsiteY10" fmla="*/ 619125 h 1681162"/>
              <a:gd name="connsiteX11" fmla="*/ 1216818 w 2755106"/>
              <a:gd name="connsiteY11" fmla="*/ 626268 h 1681162"/>
              <a:gd name="connsiteX12" fmla="*/ 1216819 w 2755106"/>
              <a:gd name="connsiteY12" fmla="*/ 683418 h 1681162"/>
              <a:gd name="connsiteX13" fmla="*/ 1373980 w 2755106"/>
              <a:gd name="connsiteY13" fmla="*/ 685799 h 1681162"/>
              <a:gd name="connsiteX14" fmla="*/ 1378743 w 2755106"/>
              <a:gd name="connsiteY14" fmla="*/ 745331 h 1681162"/>
              <a:gd name="connsiteX15" fmla="*/ 1469231 w 2755106"/>
              <a:gd name="connsiteY15" fmla="*/ 747712 h 1681162"/>
              <a:gd name="connsiteX16" fmla="*/ 1469231 w 2755106"/>
              <a:gd name="connsiteY16" fmla="*/ 807243 h 1681162"/>
              <a:gd name="connsiteX17" fmla="*/ 1531143 w 2755106"/>
              <a:gd name="connsiteY17" fmla="*/ 809624 h 1681162"/>
              <a:gd name="connsiteX18" fmla="*/ 1533525 w 2755106"/>
              <a:gd name="connsiteY18" fmla="*/ 869156 h 1681162"/>
              <a:gd name="connsiteX19" fmla="*/ 1685925 w 2755106"/>
              <a:gd name="connsiteY19" fmla="*/ 871537 h 1681162"/>
              <a:gd name="connsiteX20" fmla="*/ 1683544 w 2755106"/>
              <a:gd name="connsiteY20" fmla="*/ 1026317 h 1681162"/>
              <a:gd name="connsiteX21" fmla="*/ 1700212 w 2755106"/>
              <a:gd name="connsiteY21" fmla="*/ 1026318 h 1681162"/>
              <a:gd name="connsiteX22" fmla="*/ 1697830 w 2755106"/>
              <a:gd name="connsiteY22" fmla="*/ 1092993 h 1681162"/>
              <a:gd name="connsiteX23" fmla="*/ 2197893 w 2755106"/>
              <a:gd name="connsiteY23" fmla="*/ 1090612 h 1681162"/>
              <a:gd name="connsiteX24" fmla="*/ 2197893 w 2755106"/>
              <a:gd name="connsiteY24" fmla="*/ 1231105 h 1681162"/>
              <a:gd name="connsiteX25" fmla="*/ 2228850 w 2755106"/>
              <a:gd name="connsiteY25" fmla="*/ 1231106 h 1681162"/>
              <a:gd name="connsiteX26" fmla="*/ 2231231 w 2755106"/>
              <a:gd name="connsiteY26" fmla="*/ 1369218 h 1681162"/>
              <a:gd name="connsiteX27" fmla="*/ 2326481 w 2755106"/>
              <a:gd name="connsiteY27" fmla="*/ 1371599 h 1681162"/>
              <a:gd name="connsiteX28" fmla="*/ 2328862 w 2755106"/>
              <a:gd name="connsiteY28" fmla="*/ 1509712 h 1681162"/>
              <a:gd name="connsiteX29" fmla="*/ 2545556 w 2755106"/>
              <a:gd name="connsiteY29" fmla="*/ 1512093 h 1681162"/>
              <a:gd name="connsiteX30" fmla="*/ 2543175 w 2755106"/>
              <a:gd name="connsiteY30" fmla="*/ 1681162 h 1681162"/>
              <a:gd name="connsiteX31" fmla="*/ 2755106 w 2755106"/>
              <a:gd name="connsiteY31" fmla="*/ 1681162 h 1681162"/>
              <a:gd name="connsiteX32" fmla="*/ 2755106 w 2755106"/>
              <a:gd name="connsiteY32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1931 w 2755106"/>
              <a:gd name="connsiteY4" fmla="*/ 109537 h 1681162"/>
              <a:gd name="connsiteX5" fmla="*/ 280987 w 2755106"/>
              <a:gd name="connsiteY5" fmla="*/ 116681 h 1681162"/>
              <a:gd name="connsiteX6" fmla="*/ 554831 w 2755106"/>
              <a:gd name="connsiteY6" fmla="*/ 452437 h 1681162"/>
              <a:gd name="connsiteX7" fmla="*/ 554831 w 2755106"/>
              <a:gd name="connsiteY7" fmla="*/ 509587 h 1681162"/>
              <a:gd name="connsiteX8" fmla="*/ 719137 w 2755106"/>
              <a:gd name="connsiteY8" fmla="*/ 507206 h 1681162"/>
              <a:gd name="connsiteX9" fmla="*/ 723898 w 2755106"/>
              <a:gd name="connsiteY9" fmla="*/ 566737 h 1681162"/>
              <a:gd name="connsiteX10" fmla="*/ 909637 w 2755106"/>
              <a:gd name="connsiteY10" fmla="*/ 566737 h 1681162"/>
              <a:gd name="connsiteX11" fmla="*/ 912018 w 2755106"/>
              <a:gd name="connsiteY11" fmla="*/ 619125 h 1681162"/>
              <a:gd name="connsiteX12" fmla="*/ 1216818 w 2755106"/>
              <a:gd name="connsiteY12" fmla="*/ 626268 h 1681162"/>
              <a:gd name="connsiteX13" fmla="*/ 1216819 w 2755106"/>
              <a:gd name="connsiteY13" fmla="*/ 683418 h 1681162"/>
              <a:gd name="connsiteX14" fmla="*/ 1373980 w 2755106"/>
              <a:gd name="connsiteY14" fmla="*/ 685799 h 1681162"/>
              <a:gd name="connsiteX15" fmla="*/ 1378743 w 2755106"/>
              <a:gd name="connsiteY15" fmla="*/ 745331 h 1681162"/>
              <a:gd name="connsiteX16" fmla="*/ 1469231 w 2755106"/>
              <a:gd name="connsiteY16" fmla="*/ 747712 h 1681162"/>
              <a:gd name="connsiteX17" fmla="*/ 1469231 w 2755106"/>
              <a:gd name="connsiteY17" fmla="*/ 807243 h 1681162"/>
              <a:gd name="connsiteX18" fmla="*/ 1531143 w 2755106"/>
              <a:gd name="connsiteY18" fmla="*/ 809624 h 1681162"/>
              <a:gd name="connsiteX19" fmla="*/ 1533525 w 2755106"/>
              <a:gd name="connsiteY19" fmla="*/ 869156 h 1681162"/>
              <a:gd name="connsiteX20" fmla="*/ 1685925 w 2755106"/>
              <a:gd name="connsiteY20" fmla="*/ 871537 h 1681162"/>
              <a:gd name="connsiteX21" fmla="*/ 1683544 w 2755106"/>
              <a:gd name="connsiteY21" fmla="*/ 1026317 h 1681162"/>
              <a:gd name="connsiteX22" fmla="*/ 1700212 w 2755106"/>
              <a:gd name="connsiteY22" fmla="*/ 1026318 h 1681162"/>
              <a:gd name="connsiteX23" fmla="*/ 1697830 w 2755106"/>
              <a:gd name="connsiteY23" fmla="*/ 1092993 h 1681162"/>
              <a:gd name="connsiteX24" fmla="*/ 2197893 w 2755106"/>
              <a:gd name="connsiteY24" fmla="*/ 1090612 h 1681162"/>
              <a:gd name="connsiteX25" fmla="*/ 2197893 w 2755106"/>
              <a:gd name="connsiteY25" fmla="*/ 1231105 h 1681162"/>
              <a:gd name="connsiteX26" fmla="*/ 2228850 w 2755106"/>
              <a:gd name="connsiteY26" fmla="*/ 1231106 h 1681162"/>
              <a:gd name="connsiteX27" fmla="*/ 2231231 w 2755106"/>
              <a:gd name="connsiteY27" fmla="*/ 1369218 h 1681162"/>
              <a:gd name="connsiteX28" fmla="*/ 2326481 w 2755106"/>
              <a:gd name="connsiteY28" fmla="*/ 1371599 h 1681162"/>
              <a:gd name="connsiteX29" fmla="*/ 2328862 w 2755106"/>
              <a:gd name="connsiteY29" fmla="*/ 1509712 h 1681162"/>
              <a:gd name="connsiteX30" fmla="*/ 2545556 w 2755106"/>
              <a:gd name="connsiteY30" fmla="*/ 1512093 h 1681162"/>
              <a:gd name="connsiteX31" fmla="*/ 2543175 w 2755106"/>
              <a:gd name="connsiteY31" fmla="*/ 1681162 h 1681162"/>
              <a:gd name="connsiteX32" fmla="*/ 2755106 w 2755106"/>
              <a:gd name="connsiteY32" fmla="*/ 1681162 h 1681162"/>
              <a:gd name="connsiteX33" fmla="*/ 2755106 w 2755106"/>
              <a:gd name="connsiteY3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1931 w 2755106"/>
              <a:gd name="connsiteY4" fmla="*/ 109537 h 1681162"/>
              <a:gd name="connsiteX5" fmla="*/ 280987 w 2755106"/>
              <a:gd name="connsiteY5" fmla="*/ 116681 h 1681162"/>
              <a:gd name="connsiteX6" fmla="*/ 554831 w 2755106"/>
              <a:gd name="connsiteY6" fmla="*/ 452437 h 1681162"/>
              <a:gd name="connsiteX7" fmla="*/ 554831 w 2755106"/>
              <a:gd name="connsiteY7" fmla="*/ 509587 h 1681162"/>
              <a:gd name="connsiteX8" fmla="*/ 719137 w 2755106"/>
              <a:gd name="connsiteY8" fmla="*/ 507206 h 1681162"/>
              <a:gd name="connsiteX9" fmla="*/ 723898 w 2755106"/>
              <a:gd name="connsiteY9" fmla="*/ 566737 h 1681162"/>
              <a:gd name="connsiteX10" fmla="*/ 909637 w 2755106"/>
              <a:gd name="connsiteY10" fmla="*/ 566737 h 1681162"/>
              <a:gd name="connsiteX11" fmla="*/ 912018 w 2755106"/>
              <a:gd name="connsiteY11" fmla="*/ 619125 h 1681162"/>
              <a:gd name="connsiteX12" fmla="*/ 1216818 w 2755106"/>
              <a:gd name="connsiteY12" fmla="*/ 626268 h 1681162"/>
              <a:gd name="connsiteX13" fmla="*/ 1216819 w 2755106"/>
              <a:gd name="connsiteY13" fmla="*/ 683418 h 1681162"/>
              <a:gd name="connsiteX14" fmla="*/ 1373980 w 2755106"/>
              <a:gd name="connsiteY14" fmla="*/ 685799 h 1681162"/>
              <a:gd name="connsiteX15" fmla="*/ 1378743 w 2755106"/>
              <a:gd name="connsiteY15" fmla="*/ 745331 h 1681162"/>
              <a:gd name="connsiteX16" fmla="*/ 1469231 w 2755106"/>
              <a:gd name="connsiteY16" fmla="*/ 747712 h 1681162"/>
              <a:gd name="connsiteX17" fmla="*/ 1469231 w 2755106"/>
              <a:gd name="connsiteY17" fmla="*/ 807243 h 1681162"/>
              <a:gd name="connsiteX18" fmla="*/ 1531143 w 2755106"/>
              <a:gd name="connsiteY18" fmla="*/ 809624 h 1681162"/>
              <a:gd name="connsiteX19" fmla="*/ 1533525 w 2755106"/>
              <a:gd name="connsiteY19" fmla="*/ 869156 h 1681162"/>
              <a:gd name="connsiteX20" fmla="*/ 1685925 w 2755106"/>
              <a:gd name="connsiteY20" fmla="*/ 871537 h 1681162"/>
              <a:gd name="connsiteX21" fmla="*/ 1683544 w 2755106"/>
              <a:gd name="connsiteY21" fmla="*/ 1026317 h 1681162"/>
              <a:gd name="connsiteX22" fmla="*/ 1700212 w 2755106"/>
              <a:gd name="connsiteY22" fmla="*/ 1026318 h 1681162"/>
              <a:gd name="connsiteX23" fmla="*/ 1697830 w 2755106"/>
              <a:gd name="connsiteY23" fmla="*/ 1092993 h 1681162"/>
              <a:gd name="connsiteX24" fmla="*/ 2197893 w 2755106"/>
              <a:gd name="connsiteY24" fmla="*/ 1090612 h 1681162"/>
              <a:gd name="connsiteX25" fmla="*/ 2197893 w 2755106"/>
              <a:gd name="connsiteY25" fmla="*/ 1231105 h 1681162"/>
              <a:gd name="connsiteX26" fmla="*/ 2228850 w 2755106"/>
              <a:gd name="connsiteY26" fmla="*/ 1231106 h 1681162"/>
              <a:gd name="connsiteX27" fmla="*/ 2231231 w 2755106"/>
              <a:gd name="connsiteY27" fmla="*/ 1369218 h 1681162"/>
              <a:gd name="connsiteX28" fmla="*/ 2326481 w 2755106"/>
              <a:gd name="connsiteY28" fmla="*/ 1371599 h 1681162"/>
              <a:gd name="connsiteX29" fmla="*/ 2328862 w 2755106"/>
              <a:gd name="connsiteY29" fmla="*/ 1509712 h 1681162"/>
              <a:gd name="connsiteX30" fmla="*/ 2545556 w 2755106"/>
              <a:gd name="connsiteY30" fmla="*/ 1512093 h 1681162"/>
              <a:gd name="connsiteX31" fmla="*/ 2543175 w 2755106"/>
              <a:gd name="connsiteY31" fmla="*/ 1681162 h 1681162"/>
              <a:gd name="connsiteX32" fmla="*/ 2755106 w 2755106"/>
              <a:gd name="connsiteY32" fmla="*/ 1681162 h 1681162"/>
              <a:gd name="connsiteX33" fmla="*/ 2755106 w 2755106"/>
              <a:gd name="connsiteY3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21456 w 2755106"/>
              <a:gd name="connsiteY4" fmla="*/ 109537 h 1681162"/>
              <a:gd name="connsiteX5" fmla="*/ 280987 w 2755106"/>
              <a:gd name="connsiteY5" fmla="*/ 116681 h 1681162"/>
              <a:gd name="connsiteX6" fmla="*/ 554831 w 2755106"/>
              <a:gd name="connsiteY6" fmla="*/ 452437 h 1681162"/>
              <a:gd name="connsiteX7" fmla="*/ 554831 w 2755106"/>
              <a:gd name="connsiteY7" fmla="*/ 509587 h 1681162"/>
              <a:gd name="connsiteX8" fmla="*/ 719137 w 2755106"/>
              <a:gd name="connsiteY8" fmla="*/ 507206 h 1681162"/>
              <a:gd name="connsiteX9" fmla="*/ 723898 w 2755106"/>
              <a:gd name="connsiteY9" fmla="*/ 566737 h 1681162"/>
              <a:gd name="connsiteX10" fmla="*/ 909637 w 2755106"/>
              <a:gd name="connsiteY10" fmla="*/ 566737 h 1681162"/>
              <a:gd name="connsiteX11" fmla="*/ 912018 w 2755106"/>
              <a:gd name="connsiteY11" fmla="*/ 619125 h 1681162"/>
              <a:gd name="connsiteX12" fmla="*/ 1216818 w 2755106"/>
              <a:gd name="connsiteY12" fmla="*/ 626268 h 1681162"/>
              <a:gd name="connsiteX13" fmla="*/ 1216819 w 2755106"/>
              <a:gd name="connsiteY13" fmla="*/ 683418 h 1681162"/>
              <a:gd name="connsiteX14" fmla="*/ 1373980 w 2755106"/>
              <a:gd name="connsiteY14" fmla="*/ 685799 h 1681162"/>
              <a:gd name="connsiteX15" fmla="*/ 1378743 w 2755106"/>
              <a:gd name="connsiteY15" fmla="*/ 745331 h 1681162"/>
              <a:gd name="connsiteX16" fmla="*/ 1469231 w 2755106"/>
              <a:gd name="connsiteY16" fmla="*/ 747712 h 1681162"/>
              <a:gd name="connsiteX17" fmla="*/ 1469231 w 2755106"/>
              <a:gd name="connsiteY17" fmla="*/ 807243 h 1681162"/>
              <a:gd name="connsiteX18" fmla="*/ 1531143 w 2755106"/>
              <a:gd name="connsiteY18" fmla="*/ 809624 h 1681162"/>
              <a:gd name="connsiteX19" fmla="*/ 1533525 w 2755106"/>
              <a:gd name="connsiteY19" fmla="*/ 869156 h 1681162"/>
              <a:gd name="connsiteX20" fmla="*/ 1685925 w 2755106"/>
              <a:gd name="connsiteY20" fmla="*/ 871537 h 1681162"/>
              <a:gd name="connsiteX21" fmla="*/ 1683544 w 2755106"/>
              <a:gd name="connsiteY21" fmla="*/ 1026317 h 1681162"/>
              <a:gd name="connsiteX22" fmla="*/ 1700212 w 2755106"/>
              <a:gd name="connsiteY22" fmla="*/ 1026318 h 1681162"/>
              <a:gd name="connsiteX23" fmla="*/ 1697830 w 2755106"/>
              <a:gd name="connsiteY23" fmla="*/ 1092993 h 1681162"/>
              <a:gd name="connsiteX24" fmla="*/ 2197893 w 2755106"/>
              <a:gd name="connsiteY24" fmla="*/ 1090612 h 1681162"/>
              <a:gd name="connsiteX25" fmla="*/ 2197893 w 2755106"/>
              <a:gd name="connsiteY25" fmla="*/ 1231105 h 1681162"/>
              <a:gd name="connsiteX26" fmla="*/ 2228850 w 2755106"/>
              <a:gd name="connsiteY26" fmla="*/ 1231106 h 1681162"/>
              <a:gd name="connsiteX27" fmla="*/ 2231231 w 2755106"/>
              <a:gd name="connsiteY27" fmla="*/ 1369218 h 1681162"/>
              <a:gd name="connsiteX28" fmla="*/ 2326481 w 2755106"/>
              <a:gd name="connsiteY28" fmla="*/ 1371599 h 1681162"/>
              <a:gd name="connsiteX29" fmla="*/ 2328862 w 2755106"/>
              <a:gd name="connsiteY29" fmla="*/ 1509712 h 1681162"/>
              <a:gd name="connsiteX30" fmla="*/ 2545556 w 2755106"/>
              <a:gd name="connsiteY30" fmla="*/ 1512093 h 1681162"/>
              <a:gd name="connsiteX31" fmla="*/ 2543175 w 2755106"/>
              <a:gd name="connsiteY31" fmla="*/ 1681162 h 1681162"/>
              <a:gd name="connsiteX32" fmla="*/ 2755106 w 2755106"/>
              <a:gd name="connsiteY32" fmla="*/ 1681162 h 1681162"/>
              <a:gd name="connsiteX33" fmla="*/ 2755106 w 2755106"/>
              <a:gd name="connsiteY3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21456 w 2755106"/>
              <a:gd name="connsiteY4" fmla="*/ 109537 h 1681162"/>
              <a:gd name="connsiteX5" fmla="*/ 280987 w 2755106"/>
              <a:gd name="connsiteY5" fmla="*/ 116681 h 1681162"/>
              <a:gd name="connsiteX6" fmla="*/ 554831 w 2755106"/>
              <a:gd name="connsiteY6" fmla="*/ 452437 h 1681162"/>
              <a:gd name="connsiteX7" fmla="*/ 554831 w 2755106"/>
              <a:gd name="connsiteY7" fmla="*/ 509587 h 1681162"/>
              <a:gd name="connsiteX8" fmla="*/ 719137 w 2755106"/>
              <a:gd name="connsiteY8" fmla="*/ 507206 h 1681162"/>
              <a:gd name="connsiteX9" fmla="*/ 723898 w 2755106"/>
              <a:gd name="connsiteY9" fmla="*/ 566737 h 1681162"/>
              <a:gd name="connsiteX10" fmla="*/ 909637 w 2755106"/>
              <a:gd name="connsiteY10" fmla="*/ 566737 h 1681162"/>
              <a:gd name="connsiteX11" fmla="*/ 912018 w 2755106"/>
              <a:gd name="connsiteY11" fmla="*/ 619125 h 1681162"/>
              <a:gd name="connsiteX12" fmla="*/ 1216818 w 2755106"/>
              <a:gd name="connsiteY12" fmla="*/ 626268 h 1681162"/>
              <a:gd name="connsiteX13" fmla="*/ 1216819 w 2755106"/>
              <a:gd name="connsiteY13" fmla="*/ 683418 h 1681162"/>
              <a:gd name="connsiteX14" fmla="*/ 1373980 w 2755106"/>
              <a:gd name="connsiteY14" fmla="*/ 685799 h 1681162"/>
              <a:gd name="connsiteX15" fmla="*/ 1378743 w 2755106"/>
              <a:gd name="connsiteY15" fmla="*/ 745331 h 1681162"/>
              <a:gd name="connsiteX16" fmla="*/ 1469231 w 2755106"/>
              <a:gd name="connsiteY16" fmla="*/ 747712 h 1681162"/>
              <a:gd name="connsiteX17" fmla="*/ 1469231 w 2755106"/>
              <a:gd name="connsiteY17" fmla="*/ 807243 h 1681162"/>
              <a:gd name="connsiteX18" fmla="*/ 1531143 w 2755106"/>
              <a:gd name="connsiteY18" fmla="*/ 809624 h 1681162"/>
              <a:gd name="connsiteX19" fmla="*/ 1533525 w 2755106"/>
              <a:gd name="connsiteY19" fmla="*/ 869156 h 1681162"/>
              <a:gd name="connsiteX20" fmla="*/ 1685925 w 2755106"/>
              <a:gd name="connsiteY20" fmla="*/ 871537 h 1681162"/>
              <a:gd name="connsiteX21" fmla="*/ 1683544 w 2755106"/>
              <a:gd name="connsiteY21" fmla="*/ 1026317 h 1681162"/>
              <a:gd name="connsiteX22" fmla="*/ 1700212 w 2755106"/>
              <a:gd name="connsiteY22" fmla="*/ 1026318 h 1681162"/>
              <a:gd name="connsiteX23" fmla="*/ 1697830 w 2755106"/>
              <a:gd name="connsiteY23" fmla="*/ 1092993 h 1681162"/>
              <a:gd name="connsiteX24" fmla="*/ 2197893 w 2755106"/>
              <a:gd name="connsiteY24" fmla="*/ 1090612 h 1681162"/>
              <a:gd name="connsiteX25" fmla="*/ 2197893 w 2755106"/>
              <a:gd name="connsiteY25" fmla="*/ 1231105 h 1681162"/>
              <a:gd name="connsiteX26" fmla="*/ 2228850 w 2755106"/>
              <a:gd name="connsiteY26" fmla="*/ 1231106 h 1681162"/>
              <a:gd name="connsiteX27" fmla="*/ 2231231 w 2755106"/>
              <a:gd name="connsiteY27" fmla="*/ 1369218 h 1681162"/>
              <a:gd name="connsiteX28" fmla="*/ 2326481 w 2755106"/>
              <a:gd name="connsiteY28" fmla="*/ 1371599 h 1681162"/>
              <a:gd name="connsiteX29" fmla="*/ 2328862 w 2755106"/>
              <a:gd name="connsiteY29" fmla="*/ 1509712 h 1681162"/>
              <a:gd name="connsiteX30" fmla="*/ 2545556 w 2755106"/>
              <a:gd name="connsiteY30" fmla="*/ 1512093 h 1681162"/>
              <a:gd name="connsiteX31" fmla="*/ 2543175 w 2755106"/>
              <a:gd name="connsiteY31" fmla="*/ 1681162 h 1681162"/>
              <a:gd name="connsiteX32" fmla="*/ 2755106 w 2755106"/>
              <a:gd name="connsiteY32" fmla="*/ 1681162 h 1681162"/>
              <a:gd name="connsiteX33" fmla="*/ 2755106 w 2755106"/>
              <a:gd name="connsiteY3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1931 w 2755106"/>
              <a:gd name="connsiteY4" fmla="*/ 109537 h 1681162"/>
              <a:gd name="connsiteX5" fmla="*/ 280987 w 2755106"/>
              <a:gd name="connsiteY5" fmla="*/ 116681 h 1681162"/>
              <a:gd name="connsiteX6" fmla="*/ 554831 w 2755106"/>
              <a:gd name="connsiteY6" fmla="*/ 452437 h 1681162"/>
              <a:gd name="connsiteX7" fmla="*/ 554831 w 2755106"/>
              <a:gd name="connsiteY7" fmla="*/ 509587 h 1681162"/>
              <a:gd name="connsiteX8" fmla="*/ 719137 w 2755106"/>
              <a:gd name="connsiteY8" fmla="*/ 507206 h 1681162"/>
              <a:gd name="connsiteX9" fmla="*/ 723898 w 2755106"/>
              <a:gd name="connsiteY9" fmla="*/ 566737 h 1681162"/>
              <a:gd name="connsiteX10" fmla="*/ 909637 w 2755106"/>
              <a:gd name="connsiteY10" fmla="*/ 566737 h 1681162"/>
              <a:gd name="connsiteX11" fmla="*/ 912018 w 2755106"/>
              <a:gd name="connsiteY11" fmla="*/ 619125 h 1681162"/>
              <a:gd name="connsiteX12" fmla="*/ 1216818 w 2755106"/>
              <a:gd name="connsiteY12" fmla="*/ 626268 h 1681162"/>
              <a:gd name="connsiteX13" fmla="*/ 1216819 w 2755106"/>
              <a:gd name="connsiteY13" fmla="*/ 683418 h 1681162"/>
              <a:gd name="connsiteX14" fmla="*/ 1373980 w 2755106"/>
              <a:gd name="connsiteY14" fmla="*/ 685799 h 1681162"/>
              <a:gd name="connsiteX15" fmla="*/ 1378743 w 2755106"/>
              <a:gd name="connsiteY15" fmla="*/ 745331 h 1681162"/>
              <a:gd name="connsiteX16" fmla="*/ 1469231 w 2755106"/>
              <a:gd name="connsiteY16" fmla="*/ 747712 h 1681162"/>
              <a:gd name="connsiteX17" fmla="*/ 1469231 w 2755106"/>
              <a:gd name="connsiteY17" fmla="*/ 807243 h 1681162"/>
              <a:gd name="connsiteX18" fmla="*/ 1531143 w 2755106"/>
              <a:gd name="connsiteY18" fmla="*/ 809624 h 1681162"/>
              <a:gd name="connsiteX19" fmla="*/ 1533525 w 2755106"/>
              <a:gd name="connsiteY19" fmla="*/ 869156 h 1681162"/>
              <a:gd name="connsiteX20" fmla="*/ 1685925 w 2755106"/>
              <a:gd name="connsiteY20" fmla="*/ 871537 h 1681162"/>
              <a:gd name="connsiteX21" fmla="*/ 1683544 w 2755106"/>
              <a:gd name="connsiteY21" fmla="*/ 1026317 h 1681162"/>
              <a:gd name="connsiteX22" fmla="*/ 1700212 w 2755106"/>
              <a:gd name="connsiteY22" fmla="*/ 1026318 h 1681162"/>
              <a:gd name="connsiteX23" fmla="*/ 1697830 w 2755106"/>
              <a:gd name="connsiteY23" fmla="*/ 1092993 h 1681162"/>
              <a:gd name="connsiteX24" fmla="*/ 2197893 w 2755106"/>
              <a:gd name="connsiteY24" fmla="*/ 1090612 h 1681162"/>
              <a:gd name="connsiteX25" fmla="*/ 2197893 w 2755106"/>
              <a:gd name="connsiteY25" fmla="*/ 1231105 h 1681162"/>
              <a:gd name="connsiteX26" fmla="*/ 2228850 w 2755106"/>
              <a:gd name="connsiteY26" fmla="*/ 1231106 h 1681162"/>
              <a:gd name="connsiteX27" fmla="*/ 2231231 w 2755106"/>
              <a:gd name="connsiteY27" fmla="*/ 1369218 h 1681162"/>
              <a:gd name="connsiteX28" fmla="*/ 2326481 w 2755106"/>
              <a:gd name="connsiteY28" fmla="*/ 1371599 h 1681162"/>
              <a:gd name="connsiteX29" fmla="*/ 2328862 w 2755106"/>
              <a:gd name="connsiteY29" fmla="*/ 1509712 h 1681162"/>
              <a:gd name="connsiteX30" fmla="*/ 2545556 w 2755106"/>
              <a:gd name="connsiteY30" fmla="*/ 1512093 h 1681162"/>
              <a:gd name="connsiteX31" fmla="*/ 2543175 w 2755106"/>
              <a:gd name="connsiteY31" fmla="*/ 1681162 h 1681162"/>
              <a:gd name="connsiteX32" fmla="*/ 2755106 w 2755106"/>
              <a:gd name="connsiteY32" fmla="*/ 1681162 h 1681162"/>
              <a:gd name="connsiteX33" fmla="*/ 2755106 w 2755106"/>
              <a:gd name="connsiteY3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7 w 2755106"/>
              <a:gd name="connsiteY5" fmla="*/ 116681 h 1681162"/>
              <a:gd name="connsiteX6" fmla="*/ 554831 w 2755106"/>
              <a:gd name="connsiteY6" fmla="*/ 452437 h 1681162"/>
              <a:gd name="connsiteX7" fmla="*/ 554831 w 2755106"/>
              <a:gd name="connsiteY7" fmla="*/ 509587 h 1681162"/>
              <a:gd name="connsiteX8" fmla="*/ 719137 w 2755106"/>
              <a:gd name="connsiteY8" fmla="*/ 507206 h 1681162"/>
              <a:gd name="connsiteX9" fmla="*/ 723898 w 2755106"/>
              <a:gd name="connsiteY9" fmla="*/ 566737 h 1681162"/>
              <a:gd name="connsiteX10" fmla="*/ 909637 w 2755106"/>
              <a:gd name="connsiteY10" fmla="*/ 566737 h 1681162"/>
              <a:gd name="connsiteX11" fmla="*/ 912018 w 2755106"/>
              <a:gd name="connsiteY11" fmla="*/ 619125 h 1681162"/>
              <a:gd name="connsiteX12" fmla="*/ 1216818 w 2755106"/>
              <a:gd name="connsiteY12" fmla="*/ 626268 h 1681162"/>
              <a:gd name="connsiteX13" fmla="*/ 1216819 w 2755106"/>
              <a:gd name="connsiteY13" fmla="*/ 683418 h 1681162"/>
              <a:gd name="connsiteX14" fmla="*/ 1373980 w 2755106"/>
              <a:gd name="connsiteY14" fmla="*/ 685799 h 1681162"/>
              <a:gd name="connsiteX15" fmla="*/ 1378743 w 2755106"/>
              <a:gd name="connsiteY15" fmla="*/ 745331 h 1681162"/>
              <a:gd name="connsiteX16" fmla="*/ 1469231 w 2755106"/>
              <a:gd name="connsiteY16" fmla="*/ 747712 h 1681162"/>
              <a:gd name="connsiteX17" fmla="*/ 1469231 w 2755106"/>
              <a:gd name="connsiteY17" fmla="*/ 807243 h 1681162"/>
              <a:gd name="connsiteX18" fmla="*/ 1531143 w 2755106"/>
              <a:gd name="connsiteY18" fmla="*/ 809624 h 1681162"/>
              <a:gd name="connsiteX19" fmla="*/ 1533525 w 2755106"/>
              <a:gd name="connsiteY19" fmla="*/ 869156 h 1681162"/>
              <a:gd name="connsiteX20" fmla="*/ 1685925 w 2755106"/>
              <a:gd name="connsiteY20" fmla="*/ 871537 h 1681162"/>
              <a:gd name="connsiteX21" fmla="*/ 1683544 w 2755106"/>
              <a:gd name="connsiteY21" fmla="*/ 1026317 h 1681162"/>
              <a:gd name="connsiteX22" fmla="*/ 1700212 w 2755106"/>
              <a:gd name="connsiteY22" fmla="*/ 1026318 h 1681162"/>
              <a:gd name="connsiteX23" fmla="*/ 1697830 w 2755106"/>
              <a:gd name="connsiteY23" fmla="*/ 1092993 h 1681162"/>
              <a:gd name="connsiteX24" fmla="*/ 2197893 w 2755106"/>
              <a:gd name="connsiteY24" fmla="*/ 1090612 h 1681162"/>
              <a:gd name="connsiteX25" fmla="*/ 2197893 w 2755106"/>
              <a:gd name="connsiteY25" fmla="*/ 1231105 h 1681162"/>
              <a:gd name="connsiteX26" fmla="*/ 2228850 w 2755106"/>
              <a:gd name="connsiteY26" fmla="*/ 1231106 h 1681162"/>
              <a:gd name="connsiteX27" fmla="*/ 2231231 w 2755106"/>
              <a:gd name="connsiteY27" fmla="*/ 1369218 h 1681162"/>
              <a:gd name="connsiteX28" fmla="*/ 2326481 w 2755106"/>
              <a:gd name="connsiteY28" fmla="*/ 1371599 h 1681162"/>
              <a:gd name="connsiteX29" fmla="*/ 2328862 w 2755106"/>
              <a:gd name="connsiteY29" fmla="*/ 1509712 h 1681162"/>
              <a:gd name="connsiteX30" fmla="*/ 2545556 w 2755106"/>
              <a:gd name="connsiteY30" fmla="*/ 1512093 h 1681162"/>
              <a:gd name="connsiteX31" fmla="*/ 2543175 w 2755106"/>
              <a:gd name="connsiteY31" fmla="*/ 1681162 h 1681162"/>
              <a:gd name="connsiteX32" fmla="*/ 2755106 w 2755106"/>
              <a:gd name="connsiteY32" fmla="*/ 1681162 h 1681162"/>
              <a:gd name="connsiteX33" fmla="*/ 2755106 w 2755106"/>
              <a:gd name="connsiteY3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78606 w 2755106"/>
              <a:gd name="connsiteY5" fmla="*/ 111918 h 1681162"/>
              <a:gd name="connsiteX6" fmla="*/ 554831 w 2755106"/>
              <a:gd name="connsiteY6" fmla="*/ 452437 h 1681162"/>
              <a:gd name="connsiteX7" fmla="*/ 554831 w 2755106"/>
              <a:gd name="connsiteY7" fmla="*/ 509587 h 1681162"/>
              <a:gd name="connsiteX8" fmla="*/ 719137 w 2755106"/>
              <a:gd name="connsiteY8" fmla="*/ 507206 h 1681162"/>
              <a:gd name="connsiteX9" fmla="*/ 723898 w 2755106"/>
              <a:gd name="connsiteY9" fmla="*/ 566737 h 1681162"/>
              <a:gd name="connsiteX10" fmla="*/ 909637 w 2755106"/>
              <a:gd name="connsiteY10" fmla="*/ 566737 h 1681162"/>
              <a:gd name="connsiteX11" fmla="*/ 912018 w 2755106"/>
              <a:gd name="connsiteY11" fmla="*/ 619125 h 1681162"/>
              <a:gd name="connsiteX12" fmla="*/ 1216818 w 2755106"/>
              <a:gd name="connsiteY12" fmla="*/ 626268 h 1681162"/>
              <a:gd name="connsiteX13" fmla="*/ 1216819 w 2755106"/>
              <a:gd name="connsiteY13" fmla="*/ 683418 h 1681162"/>
              <a:gd name="connsiteX14" fmla="*/ 1373980 w 2755106"/>
              <a:gd name="connsiteY14" fmla="*/ 685799 h 1681162"/>
              <a:gd name="connsiteX15" fmla="*/ 1378743 w 2755106"/>
              <a:gd name="connsiteY15" fmla="*/ 745331 h 1681162"/>
              <a:gd name="connsiteX16" fmla="*/ 1469231 w 2755106"/>
              <a:gd name="connsiteY16" fmla="*/ 747712 h 1681162"/>
              <a:gd name="connsiteX17" fmla="*/ 1469231 w 2755106"/>
              <a:gd name="connsiteY17" fmla="*/ 807243 h 1681162"/>
              <a:gd name="connsiteX18" fmla="*/ 1531143 w 2755106"/>
              <a:gd name="connsiteY18" fmla="*/ 809624 h 1681162"/>
              <a:gd name="connsiteX19" fmla="*/ 1533525 w 2755106"/>
              <a:gd name="connsiteY19" fmla="*/ 869156 h 1681162"/>
              <a:gd name="connsiteX20" fmla="*/ 1685925 w 2755106"/>
              <a:gd name="connsiteY20" fmla="*/ 871537 h 1681162"/>
              <a:gd name="connsiteX21" fmla="*/ 1683544 w 2755106"/>
              <a:gd name="connsiteY21" fmla="*/ 1026317 h 1681162"/>
              <a:gd name="connsiteX22" fmla="*/ 1700212 w 2755106"/>
              <a:gd name="connsiteY22" fmla="*/ 1026318 h 1681162"/>
              <a:gd name="connsiteX23" fmla="*/ 1697830 w 2755106"/>
              <a:gd name="connsiteY23" fmla="*/ 1092993 h 1681162"/>
              <a:gd name="connsiteX24" fmla="*/ 2197893 w 2755106"/>
              <a:gd name="connsiteY24" fmla="*/ 1090612 h 1681162"/>
              <a:gd name="connsiteX25" fmla="*/ 2197893 w 2755106"/>
              <a:gd name="connsiteY25" fmla="*/ 1231105 h 1681162"/>
              <a:gd name="connsiteX26" fmla="*/ 2228850 w 2755106"/>
              <a:gd name="connsiteY26" fmla="*/ 1231106 h 1681162"/>
              <a:gd name="connsiteX27" fmla="*/ 2231231 w 2755106"/>
              <a:gd name="connsiteY27" fmla="*/ 1369218 h 1681162"/>
              <a:gd name="connsiteX28" fmla="*/ 2326481 w 2755106"/>
              <a:gd name="connsiteY28" fmla="*/ 1371599 h 1681162"/>
              <a:gd name="connsiteX29" fmla="*/ 2328862 w 2755106"/>
              <a:gd name="connsiteY29" fmla="*/ 1509712 h 1681162"/>
              <a:gd name="connsiteX30" fmla="*/ 2545556 w 2755106"/>
              <a:gd name="connsiteY30" fmla="*/ 1512093 h 1681162"/>
              <a:gd name="connsiteX31" fmla="*/ 2543175 w 2755106"/>
              <a:gd name="connsiteY31" fmla="*/ 1681162 h 1681162"/>
              <a:gd name="connsiteX32" fmla="*/ 2755106 w 2755106"/>
              <a:gd name="connsiteY32" fmla="*/ 1681162 h 1681162"/>
              <a:gd name="connsiteX33" fmla="*/ 2755106 w 2755106"/>
              <a:gd name="connsiteY3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3369 w 2755106"/>
              <a:gd name="connsiteY5" fmla="*/ 116681 h 1681162"/>
              <a:gd name="connsiteX6" fmla="*/ 554831 w 2755106"/>
              <a:gd name="connsiteY6" fmla="*/ 452437 h 1681162"/>
              <a:gd name="connsiteX7" fmla="*/ 554831 w 2755106"/>
              <a:gd name="connsiteY7" fmla="*/ 509587 h 1681162"/>
              <a:gd name="connsiteX8" fmla="*/ 719137 w 2755106"/>
              <a:gd name="connsiteY8" fmla="*/ 507206 h 1681162"/>
              <a:gd name="connsiteX9" fmla="*/ 723898 w 2755106"/>
              <a:gd name="connsiteY9" fmla="*/ 566737 h 1681162"/>
              <a:gd name="connsiteX10" fmla="*/ 909637 w 2755106"/>
              <a:gd name="connsiteY10" fmla="*/ 566737 h 1681162"/>
              <a:gd name="connsiteX11" fmla="*/ 912018 w 2755106"/>
              <a:gd name="connsiteY11" fmla="*/ 619125 h 1681162"/>
              <a:gd name="connsiteX12" fmla="*/ 1216818 w 2755106"/>
              <a:gd name="connsiteY12" fmla="*/ 626268 h 1681162"/>
              <a:gd name="connsiteX13" fmla="*/ 1216819 w 2755106"/>
              <a:gd name="connsiteY13" fmla="*/ 683418 h 1681162"/>
              <a:gd name="connsiteX14" fmla="*/ 1373980 w 2755106"/>
              <a:gd name="connsiteY14" fmla="*/ 685799 h 1681162"/>
              <a:gd name="connsiteX15" fmla="*/ 1378743 w 2755106"/>
              <a:gd name="connsiteY15" fmla="*/ 745331 h 1681162"/>
              <a:gd name="connsiteX16" fmla="*/ 1469231 w 2755106"/>
              <a:gd name="connsiteY16" fmla="*/ 747712 h 1681162"/>
              <a:gd name="connsiteX17" fmla="*/ 1469231 w 2755106"/>
              <a:gd name="connsiteY17" fmla="*/ 807243 h 1681162"/>
              <a:gd name="connsiteX18" fmla="*/ 1531143 w 2755106"/>
              <a:gd name="connsiteY18" fmla="*/ 809624 h 1681162"/>
              <a:gd name="connsiteX19" fmla="*/ 1533525 w 2755106"/>
              <a:gd name="connsiteY19" fmla="*/ 869156 h 1681162"/>
              <a:gd name="connsiteX20" fmla="*/ 1685925 w 2755106"/>
              <a:gd name="connsiteY20" fmla="*/ 871537 h 1681162"/>
              <a:gd name="connsiteX21" fmla="*/ 1683544 w 2755106"/>
              <a:gd name="connsiteY21" fmla="*/ 1026317 h 1681162"/>
              <a:gd name="connsiteX22" fmla="*/ 1700212 w 2755106"/>
              <a:gd name="connsiteY22" fmla="*/ 1026318 h 1681162"/>
              <a:gd name="connsiteX23" fmla="*/ 1697830 w 2755106"/>
              <a:gd name="connsiteY23" fmla="*/ 1092993 h 1681162"/>
              <a:gd name="connsiteX24" fmla="*/ 2197893 w 2755106"/>
              <a:gd name="connsiteY24" fmla="*/ 1090612 h 1681162"/>
              <a:gd name="connsiteX25" fmla="*/ 2197893 w 2755106"/>
              <a:gd name="connsiteY25" fmla="*/ 1231105 h 1681162"/>
              <a:gd name="connsiteX26" fmla="*/ 2228850 w 2755106"/>
              <a:gd name="connsiteY26" fmla="*/ 1231106 h 1681162"/>
              <a:gd name="connsiteX27" fmla="*/ 2231231 w 2755106"/>
              <a:gd name="connsiteY27" fmla="*/ 1369218 h 1681162"/>
              <a:gd name="connsiteX28" fmla="*/ 2326481 w 2755106"/>
              <a:gd name="connsiteY28" fmla="*/ 1371599 h 1681162"/>
              <a:gd name="connsiteX29" fmla="*/ 2328862 w 2755106"/>
              <a:gd name="connsiteY29" fmla="*/ 1509712 h 1681162"/>
              <a:gd name="connsiteX30" fmla="*/ 2545556 w 2755106"/>
              <a:gd name="connsiteY30" fmla="*/ 1512093 h 1681162"/>
              <a:gd name="connsiteX31" fmla="*/ 2543175 w 2755106"/>
              <a:gd name="connsiteY31" fmla="*/ 1681162 h 1681162"/>
              <a:gd name="connsiteX32" fmla="*/ 2755106 w 2755106"/>
              <a:gd name="connsiteY32" fmla="*/ 1681162 h 1681162"/>
              <a:gd name="connsiteX33" fmla="*/ 2755106 w 2755106"/>
              <a:gd name="connsiteY3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76226 w 2755106"/>
              <a:gd name="connsiteY5" fmla="*/ 114300 h 1681162"/>
              <a:gd name="connsiteX6" fmla="*/ 554831 w 2755106"/>
              <a:gd name="connsiteY6" fmla="*/ 452437 h 1681162"/>
              <a:gd name="connsiteX7" fmla="*/ 554831 w 2755106"/>
              <a:gd name="connsiteY7" fmla="*/ 509587 h 1681162"/>
              <a:gd name="connsiteX8" fmla="*/ 719137 w 2755106"/>
              <a:gd name="connsiteY8" fmla="*/ 507206 h 1681162"/>
              <a:gd name="connsiteX9" fmla="*/ 723898 w 2755106"/>
              <a:gd name="connsiteY9" fmla="*/ 566737 h 1681162"/>
              <a:gd name="connsiteX10" fmla="*/ 909637 w 2755106"/>
              <a:gd name="connsiteY10" fmla="*/ 566737 h 1681162"/>
              <a:gd name="connsiteX11" fmla="*/ 912018 w 2755106"/>
              <a:gd name="connsiteY11" fmla="*/ 619125 h 1681162"/>
              <a:gd name="connsiteX12" fmla="*/ 1216818 w 2755106"/>
              <a:gd name="connsiteY12" fmla="*/ 626268 h 1681162"/>
              <a:gd name="connsiteX13" fmla="*/ 1216819 w 2755106"/>
              <a:gd name="connsiteY13" fmla="*/ 683418 h 1681162"/>
              <a:gd name="connsiteX14" fmla="*/ 1373980 w 2755106"/>
              <a:gd name="connsiteY14" fmla="*/ 685799 h 1681162"/>
              <a:gd name="connsiteX15" fmla="*/ 1378743 w 2755106"/>
              <a:gd name="connsiteY15" fmla="*/ 745331 h 1681162"/>
              <a:gd name="connsiteX16" fmla="*/ 1469231 w 2755106"/>
              <a:gd name="connsiteY16" fmla="*/ 747712 h 1681162"/>
              <a:gd name="connsiteX17" fmla="*/ 1469231 w 2755106"/>
              <a:gd name="connsiteY17" fmla="*/ 807243 h 1681162"/>
              <a:gd name="connsiteX18" fmla="*/ 1531143 w 2755106"/>
              <a:gd name="connsiteY18" fmla="*/ 809624 h 1681162"/>
              <a:gd name="connsiteX19" fmla="*/ 1533525 w 2755106"/>
              <a:gd name="connsiteY19" fmla="*/ 869156 h 1681162"/>
              <a:gd name="connsiteX20" fmla="*/ 1685925 w 2755106"/>
              <a:gd name="connsiteY20" fmla="*/ 871537 h 1681162"/>
              <a:gd name="connsiteX21" fmla="*/ 1683544 w 2755106"/>
              <a:gd name="connsiteY21" fmla="*/ 1026317 h 1681162"/>
              <a:gd name="connsiteX22" fmla="*/ 1700212 w 2755106"/>
              <a:gd name="connsiteY22" fmla="*/ 1026318 h 1681162"/>
              <a:gd name="connsiteX23" fmla="*/ 1697830 w 2755106"/>
              <a:gd name="connsiteY23" fmla="*/ 1092993 h 1681162"/>
              <a:gd name="connsiteX24" fmla="*/ 2197893 w 2755106"/>
              <a:gd name="connsiteY24" fmla="*/ 1090612 h 1681162"/>
              <a:gd name="connsiteX25" fmla="*/ 2197893 w 2755106"/>
              <a:gd name="connsiteY25" fmla="*/ 1231105 h 1681162"/>
              <a:gd name="connsiteX26" fmla="*/ 2228850 w 2755106"/>
              <a:gd name="connsiteY26" fmla="*/ 1231106 h 1681162"/>
              <a:gd name="connsiteX27" fmla="*/ 2231231 w 2755106"/>
              <a:gd name="connsiteY27" fmla="*/ 1369218 h 1681162"/>
              <a:gd name="connsiteX28" fmla="*/ 2326481 w 2755106"/>
              <a:gd name="connsiteY28" fmla="*/ 1371599 h 1681162"/>
              <a:gd name="connsiteX29" fmla="*/ 2328862 w 2755106"/>
              <a:gd name="connsiteY29" fmla="*/ 1509712 h 1681162"/>
              <a:gd name="connsiteX30" fmla="*/ 2545556 w 2755106"/>
              <a:gd name="connsiteY30" fmla="*/ 1512093 h 1681162"/>
              <a:gd name="connsiteX31" fmla="*/ 2543175 w 2755106"/>
              <a:gd name="connsiteY31" fmla="*/ 1681162 h 1681162"/>
              <a:gd name="connsiteX32" fmla="*/ 2755106 w 2755106"/>
              <a:gd name="connsiteY32" fmla="*/ 1681162 h 1681162"/>
              <a:gd name="connsiteX33" fmla="*/ 2755106 w 2755106"/>
              <a:gd name="connsiteY3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76226 w 2755106"/>
              <a:gd name="connsiteY5" fmla="*/ 114300 h 1681162"/>
              <a:gd name="connsiteX6" fmla="*/ 283368 w 2755106"/>
              <a:gd name="connsiteY6" fmla="*/ 166687 h 1681162"/>
              <a:gd name="connsiteX7" fmla="*/ 554831 w 2755106"/>
              <a:gd name="connsiteY7" fmla="*/ 452437 h 1681162"/>
              <a:gd name="connsiteX8" fmla="*/ 554831 w 2755106"/>
              <a:gd name="connsiteY8" fmla="*/ 509587 h 1681162"/>
              <a:gd name="connsiteX9" fmla="*/ 719137 w 2755106"/>
              <a:gd name="connsiteY9" fmla="*/ 507206 h 1681162"/>
              <a:gd name="connsiteX10" fmla="*/ 723898 w 2755106"/>
              <a:gd name="connsiteY10" fmla="*/ 566737 h 1681162"/>
              <a:gd name="connsiteX11" fmla="*/ 909637 w 2755106"/>
              <a:gd name="connsiteY11" fmla="*/ 566737 h 1681162"/>
              <a:gd name="connsiteX12" fmla="*/ 912018 w 2755106"/>
              <a:gd name="connsiteY12" fmla="*/ 619125 h 1681162"/>
              <a:gd name="connsiteX13" fmla="*/ 1216818 w 2755106"/>
              <a:gd name="connsiteY13" fmla="*/ 626268 h 1681162"/>
              <a:gd name="connsiteX14" fmla="*/ 1216819 w 2755106"/>
              <a:gd name="connsiteY14" fmla="*/ 683418 h 1681162"/>
              <a:gd name="connsiteX15" fmla="*/ 1373980 w 2755106"/>
              <a:gd name="connsiteY15" fmla="*/ 685799 h 1681162"/>
              <a:gd name="connsiteX16" fmla="*/ 1378743 w 2755106"/>
              <a:gd name="connsiteY16" fmla="*/ 745331 h 1681162"/>
              <a:gd name="connsiteX17" fmla="*/ 1469231 w 2755106"/>
              <a:gd name="connsiteY17" fmla="*/ 747712 h 1681162"/>
              <a:gd name="connsiteX18" fmla="*/ 1469231 w 2755106"/>
              <a:gd name="connsiteY18" fmla="*/ 807243 h 1681162"/>
              <a:gd name="connsiteX19" fmla="*/ 1531143 w 2755106"/>
              <a:gd name="connsiteY19" fmla="*/ 809624 h 1681162"/>
              <a:gd name="connsiteX20" fmla="*/ 1533525 w 2755106"/>
              <a:gd name="connsiteY20" fmla="*/ 869156 h 1681162"/>
              <a:gd name="connsiteX21" fmla="*/ 1685925 w 2755106"/>
              <a:gd name="connsiteY21" fmla="*/ 871537 h 1681162"/>
              <a:gd name="connsiteX22" fmla="*/ 1683544 w 2755106"/>
              <a:gd name="connsiteY22" fmla="*/ 1026317 h 1681162"/>
              <a:gd name="connsiteX23" fmla="*/ 1700212 w 2755106"/>
              <a:gd name="connsiteY23" fmla="*/ 1026318 h 1681162"/>
              <a:gd name="connsiteX24" fmla="*/ 1697830 w 2755106"/>
              <a:gd name="connsiteY24" fmla="*/ 1092993 h 1681162"/>
              <a:gd name="connsiteX25" fmla="*/ 2197893 w 2755106"/>
              <a:gd name="connsiteY25" fmla="*/ 1090612 h 1681162"/>
              <a:gd name="connsiteX26" fmla="*/ 2197893 w 2755106"/>
              <a:gd name="connsiteY26" fmla="*/ 1231105 h 1681162"/>
              <a:gd name="connsiteX27" fmla="*/ 2228850 w 2755106"/>
              <a:gd name="connsiteY27" fmla="*/ 1231106 h 1681162"/>
              <a:gd name="connsiteX28" fmla="*/ 2231231 w 2755106"/>
              <a:gd name="connsiteY28" fmla="*/ 1369218 h 1681162"/>
              <a:gd name="connsiteX29" fmla="*/ 2326481 w 2755106"/>
              <a:gd name="connsiteY29" fmla="*/ 1371599 h 1681162"/>
              <a:gd name="connsiteX30" fmla="*/ 2328862 w 2755106"/>
              <a:gd name="connsiteY30" fmla="*/ 1509712 h 1681162"/>
              <a:gd name="connsiteX31" fmla="*/ 2545556 w 2755106"/>
              <a:gd name="connsiteY31" fmla="*/ 1512093 h 1681162"/>
              <a:gd name="connsiteX32" fmla="*/ 2543175 w 2755106"/>
              <a:gd name="connsiteY32" fmla="*/ 1681162 h 1681162"/>
              <a:gd name="connsiteX33" fmla="*/ 2755106 w 2755106"/>
              <a:gd name="connsiteY33" fmla="*/ 1681162 h 1681162"/>
              <a:gd name="connsiteX34" fmla="*/ 2755106 w 2755106"/>
              <a:gd name="connsiteY3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76226 w 2755106"/>
              <a:gd name="connsiteY5" fmla="*/ 114300 h 1681162"/>
              <a:gd name="connsiteX6" fmla="*/ 283368 w 2755106"/>
              <a:gd name="connsiteY6" fmla="*/ 166687 h 1681162"/>
              <a:gd name="connsiteX7" fmla="*/ 554831 w 2755106"/>
              <a:gd name="connsiteY7" fmla="*/ 452437 h 1681162"/>
              <a:gd name="connsiteX8" fmla="*/ 554831 w 2755106"/>
              <a:gd name="connsiteY8" fmla="*/ 509587 h 1681162"/>
              <a:gd name="connsiteX9" fmla="*/ 719137 w 2755106"/>
              <a:gd name="connsiteY9" fmla="*/ 507206 h 1681162"/>
              <a:gd name="connsiteX10" fmla="*/ 723898 w 2755106"/>
              <a:gd name="connsiteY10" fmla="*/ 566737 h 1681162"/>
              <a:gd name="connsiteX11" fmla="*/ 909637 w 2755106"/>
              <a:gd name="connsiteY11" fmla="*/ 566737 h 1681162"/>
              <a:gd name="connsiteX12" fmla="*/ 912018 w 2755106"/>
              <a:gd name="connsiteY12" fmla="*/ 619125 h 1681162"/>
              <a:gd name="connsiteX13" fmla="*/ 1216818 w 2755106"/>
              <a:gd name="connsiteY13" fmla="*/ 626268 h 1681162"/>
              <a:gd name="connsiteX14" fmla="*/ 1216819 w 2755106"/>
              <a:gd name="connsiteY14" fmla="*/ 683418 h 1681162"/>
              <a:gd name="connsiteX15" fmla="*/ 1373980 w 2755106"/>
              <a:gd name="connsiteY15" fmla="*/ 685799 h 1681162"/>
              <a:gd name="connsiteX16" fmla="*/ 1378743 w 2755106"/>
              <a:gd name="connsiteY16" fmla="*/ 745331 h 1681162"/>
              <a:gd name="connsiteX17" fmla="*/ 1469231 w 2755106"/>
              <a:gd name="connsiteY17" fmla="*/ 747712 h 1681162"/>
              <a:gd name="connsiteX18" fmla="*/ 1469231 w 2755106"/>
              <a:gd name="connsiteY18" fmla="*/ 807243 h 1681162"/>
              <a:gd name="connsiteX19" fmla="*/ 1531143 w 2755106"/>
              <a:gd name="connsiteY19" fmla="*/ 809624 h 1681162"/>
              <a:gd name="connsiteX20" fmla="*/ 1533525 w 2755106"/>
              <a:gd name="connsiteY20" fmla="*/ 869156 h 1681162"/>
              <a:gd name="connsiteX21" fmla="*/ 1685925 w 2755106"/>
              <a:gd name="connsiteY21" fmla="*/ 871537 h 1681162"/>
              <a:gd name="connsiteX22" fmla="*/ 1683544 w 2755106"/>
              <a:gd name="connsiteY22" fmla="*/ 1026317 h 1681162"/>
              <a:gd name="connsiteX23" fmla="*/ 1700212 w 2755106"/>
              <a:gd name="connsiteY23" fmla="*/ 1026318 h 1681162"/>
              <a:gd name="connsiteX24" fmla="*/ 1697830 w 2755106"/>
              <a:gd name="connsiteY24" fmla="*/ 1092993 h 1681162"/>
              <a:gd name="connsiteX25" fmla="*/ 2197893 w 2755106"/>
              <a:gd name="connsiteY25" fmla="*/ 1090612 h 1681162"/>
              <a:gd name="connsiteX26" fmla="*/ 2197893 w 2755106"/>
              <a:gd name="connsiteY26" fmla="*/ 1231105 h 1681162"/>
              <a:gd name="connsiteX27" fmla="*/ 2228850 w 2755106"/>
              <a:gd name="connsiteY27" fmla="*/ 1231106 h 1681162"/>
              <a:gd name="connsiteX28" fmla="*/ 2231231 w 2755106"/>
              <a:gd name="connsiteY28" fmla="*/ 1369218 h 1681162"/>
              <a:gd name="connsiteX29" fmla="*/ 2326481 w 2755106"/>
              <a:gd name="connsiteY29" fmla="*/ 1371599 h 1681162"/>
              <a:gd name="connsiteX30" fmla="*/ 2328862 w 2755106"/>
              <a:gd name="connsiteY30" fmla="*/ 1509712 h 1681162"/>
              <a:gd name="connsiteX31" fmla="*/ 2545556 w 2755106"/>
              <a:gd name="connsiteY31" fmla="*/ 1512093 h 1681162"/>
              <a:gd name="connsiteX32" fmla="*/ 2543175 w 2755106"/>
              <a:gd name="connsiteY32" fmla="*/ 1681162 h 1681162"/>
              <a:gd name="connsiteX33" fmla="*/ 2755106 w 2755106"/>
              <a:gd name="connsiteY33" fmla="*/ 1681162 h 1681162"/>
              <a:gd name="connsiteX34" fmla="*/ 2755106 w 2755106"/>
              <a:gd name="connsiteY3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3368 w 2755106"/>
              <a:gd name="connsiteY6" fmla="*/ 166687 h 1681162"/>
              <a:gd name="connsiteX7" fmla="*/ 554831 w 2755106"/>
              <a:gd name="connsiteY7" fmla="*/ 452437 h 1681162"/>
              <a:gd name="connsiteX8" fmla="*/ 554831 w 2755106"/>
              <a:gd name="connsiteY8" fmla="*/ 509587 h 1681162"/>
              <a:gd name="connsiteX9" fmla="*/ 719137 w 2755106"/>
              <a:gd name="connsiteY9" fmla="*/ 507206 h 1681162"/>
              <a:gd name="connsiteX10" fmla="*/ 723898 w 2755106"/>
              <a:gd name="connsiteY10" fmla="*/ 566737 h 1681162"/>
              <a:gd name="connsiteX11" fmla="*/ 909637 w 2755106"/>
              <a:gd name="connsiteY11" fmla="*/ 566737 h 1681162"/>
              <a:gd name="connsiteX12" fmla="*/ 912018 w 2755106"/>
              <a:gd name="connsiteY12" fmla="*/ 619125 h 1681162"/>
              <a:gd name="connsiteX13" fmla="*/ 1216818 w 2755106"/>
              <a:gd name="connsiteY13" fmla="*/ 626268 h 1681162"/>
              <a:gd name="connsiteX14" fmla="*/ 1216819 w 2755106"/>
              <a:gd name="connsiteY14" fmla="*/ 683418 h 1681162"/>
              <a:gd name="connsiteX15" fmla="*/ 1373980 w 2755106"/>
              <a:gd name="connsiteY15" fmla="*/ 685799 h 1681162"/>
              <a:gd name="connsiteX16" fmla="*/ 1378743 w 2755106"/>
              <a:gd name="connsiteY16" fmla="*/ 745331 h 1681162"/>
              <a:gd name="connsiteX17" fmla="*/ 1469231 w 2755106"/>
              <a:gd name="connsiteY17" fmla="*/ 747712 h 1681162"/>
              <a:gd name="connsiteX18" fmla="*/ 1469231 w 2755106"/>
              <a:gd name="connsiteY18" fmla="*/ 807243 h 1681162"/>
              <a:gd name="connsiteX19" fmla="*/ 1531143 w 2755106"/>
              <a:gd name="connsiteY19" fmla="*/ 809624 h 1681162"/>
              <a:gd name="connsiteX20" fmla="*/ 1533525 w 2755106"/>
              <a:gd name="connsiteY20" fmla="*/ 869156 h 1681162"/>
              <a:gd name="connsiteX21" fmla="*/ 1685925 w 2755106"/>
              <a:gd name="connsiteY21" fmla="*/ 871537 h 1681162"/>
              <a:gd name="connsiteX22" fmla="*/ 1683544 w 2755106"/>
              <a:gd name="connsiteY22" fmla="*/ 1026317 h 1681162"/>
              <a:gd name="connsiteX23" fmla="*/ 1700212 w 2755106"/>
              <a:gd name="connsiteY23" fmla="*/ 1026318 h 1681162"/>
              <a:gd name="connsiteX24" fmla="*/ 1697830 w 2755106"/>
              <a:gd name="connsiteY24" fmla="*/ 1092993 h 1681162"/>
              <a:gd name="connsiteX25" fmla="*/ 2197893 w 2755106"/>
              <a:gd name="connsiteY25" fmla="*/ 1090612 h 1681162"/>
              <a:gd name="connsiteX26" fmla="*/ 2197893 w 2755106"/>
              <a:gd name="connsiteY26" fmla="*/ 1231105 h 1681162"/>
              <a:gd name="connsiteX27" fmla="*/ 2228850 w 2755106"/>
              <a:gd name="connsiteY27" fmla="*/ 1231106 h 1681162"/>
              <a:gd name="connsiteX28" fmla="*/ 2231231 w 2755106"/>
              <a:gd name="connsiteY28" fmla="*/ 1369218 h 1681162"/>
              <a:gd name="connsiteX29" fmla="*/ 2326481 w 2755106"/>
              <a:gd name="connsiteY29" fmla="*/ 1371599 h 1681162"/>
              <a:gd name="connsiteX30" fmla="*/ 2328862 w 2755106"/>
              <a:gd name="connsiteY30" fmla="*/ 1509712 h 1681162"/>
              <a:gd name="connsiteX31" fmla="*/ 2545556 w 2755106"/>
              <a:gd name="connsiteY31" fmla="*/ 1512093 h 1681162"/>
              <a:gd name="connsiteX32" fmla="*/ 2543175 w 2755106"/>
              <a:gd name="connsiteY32" fmla="*/ 1681162 h 1681162"/>
              <a:gd name="connsiteX33" fmla="*/ 2755106 w 2755106"/>
              <a:gd name="connsiteY33" fmla="*/ 1681162 h 1681162"/>
              <a:gd name="connsiteX34" fmla="*/ 2755106 w 2755106"/>
              <a:gd name="connsiteY3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3368 w 2755106"/>
              <a:gd name="connsiteY6" fmla="*/ 166687 h 1681162"/>
              <a:gd name="connsiteX7" fmla="*/ 323850 w 2755106"/>
              <a:gd name="connsiteY7" fmla="*/ 169068 h 1681162"/>
              <a:gd name="connsiteX8" fmla="*/ 554831 w 2755106"/>
              <a:gd name="connsiteY8" fmla="*/ 452437 h 1681162"/>
              <a:gd name="connsiteX9" fmla="*/ 554831 w 2755106"/>
              <a:gd name="connsiteY9" fmla="*/ 509587 h 1681162"/>
              <a:gd name="connsiteX10" fmla="*/ 719137 w 2755106"/>
              <a:gd name="connsiteY10" fmla="*/ 507206 h 1681162"/>
              <a:gd name="connsiteX11" fmla="*/ 723898 w 2755106"/>
              <a:gd name="connsiteY11" fmla="*/ 566737 h 1681162"/>
              <a:gd name="connsiteX12" fmla="*/ 909637 w 2755106"/>
              <a:gd name="connsiteY12" fmla="*/ 566737 h 1681162"/>
              <a:gd name="connsiteX13" fmla="*/ 912018 w 2755106"/>
              <a:gd name="connsiteY13" fmla="*/ 619125 h 1681162"/>
              <a:gd name="connsiteX14" fmla="*/ 1216818 w 2755106"/>
              <a:gd name="connsiteY14" fmla="*/ 626268 h 1681162"/>
              <a:gd name="connsiteX15" fmla="*/ 1216819 w 2755106"/>
              <a:gd name="connsiteY15" fmla="*/ 683418 h 1681162"/>
              <a:gd name="connsiteX16" fmla="*/ 1373980 w 2755106"/>
              <a:gd name="connsiteY16" fmla="*/ 685799 h 1681162"/>
              <a:gd name="connsiteX17" fmla="*/ 1378743 w 2755106"/>
              <a:gd name="connsiteY17" fmla="*/ 745331 h 1681162"/>
              <a:gd name="connsiteX18" fmla="*/ 1469231 w 2755106"/>
              <a:gd name="connsiteY18" fmla="*/ 747712 h 1681162"/>
              <a:gd name="connsiteX19" fmla="*/ 1469231 w 2755106"/>
              <a:gd name="connsiteY19" fmla="*/ 807243 h 1681162"/>
              <a:gd name="connsiteX20" fmla="*/ 1531143 w 2755106"/>
              <a:gd name="connsiteY20" fmla="*/ 809624 h 1681162"/>
              <a:gd name="connsiteX21" fmla="*/ 1533525 w 2755106"/>
              <a:gd name="connsiteY21" fmla="*/ 869156 h 1681162"/>
              <a:gd name="connsiteX22" fmla="*/ 1685925 w 2755106"/>
              <a:gd name="connsiteY22" fmla="*/ 871537 h 1681162"/>
              <a:gd name="connsiteX23" fmla="*/ 1683544 w 2755106"/>
              <a:gd name="connsiteY23" fmla="*/ 1026317 h 1681162"/>
              <a:gd name="connsiteX24" fmla="*/ 1700212 w 2755106"/>
              <a:gd name="connsiteY24" fmla="*/ 1026318 h 1681162"/>
              <a:gd name="connsiteX25" fmla="*/ 1697830 w 2755106"/>
              <a:gd name="connsiteY25" fmla="*/ 1092993 h 1681162"/>
              <a:gd name="connsiteX26" fmla="*/ 2197893 w 2755106"/>
              <a:gd name="connsiteY26" fmla="*/ 1090612 h 1681162"/>
              <a:gd name="connsiteX27" fmla="*/ 2197893 w 2755106"/>
              <a:gd name="connsiteY27" fmla="*/ 1231105 h 1681162"/>
              <a:gd name="connsiteX28" fmla="*/ 2228850 w 2755106"/>
              <a:gd name="connsiteY28" fmla="*/ 1231106 h 1681162"/>
              <a:gd name="connsiteX29" fmla="*/ 2231231 w 2755106"/>
              <a:gd name="connsiteY29" fmla="*/ 1369218 h 1681162"/>
              <a:gd name="connsiteX30" fmla="*/ 2326481 w 2755106"/>
              <a:gd name="connsiteY30" fmla="*/ 1371599 h 1681162"/>
              <a:gd name="connsiteX31" fmla="*/ 2328862 w 2755106"/>
              <a:gd name="connsiteY31" fmla="*/ 1509712 h 1681162"/>
              <a:gd name="connsiteX32" fmla="*/ 2545556 w 2755106"/>
              <a:gd name="connsiteY32" fmla="*/ 1512093 h 1681162"/>
              <a:gd name="connsiteX33" fmla="*/ 2543175 w 2755106"/>
              <a:gd name="connsiteY33" fmla="*/ 1681162 h 1681162"/>
              <a:gd name="connsiteX34" fmla="*/ 2755106 w 2755106"/>
              <a:gd name="connsiteY34" fmla="*/ 1681162 h 1681162"/>
              <a:gd name="connsiteX35" fmla="*/ 2755106 w 2755106"/>
              <a:gd name="connsiteY35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3368 w 2755106"/>
              <a:gd name="connsiteY6" fmla="*/ 166687 h 1681162"/>
              <a:gd name="connsiteX7" fmla="*/ 323850 w 2755106"/>
              <a:gd name="connsiteY7" fmla="*/ 169068 h 1681162"/>
              <a:gd name="connsiteX8" fmla="*/ 554831 w 2755106"/>
              <a:gd name="connsiteY8" fmla="*/ 452437 h 1681162"/>
              <a:gd name="connsiteX9" fmla="*/ 554831 w 2755106"/>
              <a:gd name="connsiteY9" fmla="*/ 509587 h 1681162"/>
              <a:gd name="connsiteX10" fmla="*/ 719137 w 2755106"/>
              <a:gd name="connsiteY10" fmla="*/ 507206 h 1681162"/>
              <a:gd name="connsiteX11" fmla="*/ 723898 w 2755106"/>
              <a:gd name="connsiteY11" fmla="*/ 566737 h 1681162"/>
              <a:gd name="connsiteX12" fmla="*/ 909637 w 2755106"/>
              <a:gd name="connsiteY12" fmla="*/ 566737 h 1681162"/>
              <a:gd name="connsiteX13" fmla="*/ 912018 w 2755106"/>
              <a:gd name="connsiteY13" fmla="*/ 619125 h 1681162"/>
              <a:gd name="connsiteX14" fmla="*/ 1216818 w 2755106"/>
              <a:gd name="connsiteY14" fmla="*/ 626268 h 1681162"/>
              <a:gd name="connsiteX15" fmla="*/ 1216819 w 2755106"/>
              <a:gd name="connsiteY15" fmla="*/ 683418 h 1681162"/>
              <a:gd name="connsiteX16" fmla="*/ 1373980 w 2755106"/>
              <a:gd name="connsiteY16" fmla="*/ 685799 h 1681162"/>
              <a:gd name="connsiteX17" fmla="*/ 1378743 w 2755106"/>
              <a:gd name="connsiteY17" fmla="*/ 745331 h 1681162"/>
              <a:gd name="connsiteX18" fmla="*/ 1469231 w 2755106"/>
              <a:gd name="connsiteY18" fmla="*/ 747712 h 1681162"/>
              <a:gd name="connsiteX19" fmla="*/ 1469231 w 2755106"/>
              <a:gd name="connsiteY19" fmla="*/ 807243 h 1681162"/>
              <a:gd name="connsiteX20" fmla="*/ 1531143 w 2755106"/>
              <a:gd name="connsiteY20" fmla="*/ 809624 h 1681162"/>
              <a:gd name="connsiteX21" fmla="*/ 1533525 w 2755106"/>
              <a:gd name="connsiteY21" fmla="*/ 869156 h 1681162"/>
              <a:gd name="connsiteX22" fmla="*/ 1685925 w 2755106"/>
              <a:gd name="connsiteY22" fmla="*/ 871537 h 1681162"/>
              <a:gd name="connsiteX23" fmla="*/ 1683544 w 2755106"/>
              <a:gd name="connsiteY23" fmla="*/ 1026317 h 1681162"/>
              <a:gd name="connsiteX24" fmla="*/ 1700212 w 2755106"/>
              <a:gd name="connsiteY24" fmla="*/ 1026318 h 1681162"/>
              <a:gd name="connsiteX25" fmla="*/ 1697830 w 2755106"/>
              <a:gd name="connsiteY25" fmla="*/ 1092993 h 1681162"/>
              <a:gd name="connsiteX26" fmla="*/ 2197893 w 2755106"/>
              <a:gd name="connsiteY26" fmla="*/ 1090612 h 1681162"/>
              <a:gd name="connsiteX27" fmla="*/ 2197893 w 2755106"/>
              <a:gd name="connsiteY27" fmla="*/ 1231105 h 1681162"/>
              <a:gd name="connsiteX28" fmla="*/ 2228850 w 2755106"/>
              <a:gd name="connsiteY28" fmla="*/ 1231106 h 1681162"/>
              <a:gd name="connsiteX29" fmla="*/ 2231231 w 2755106"/>
              <a:gd name="connsiteY29" fmla="*/ 1369218 h 1681162"/>
              <a:gd name="connsiteX30" fmla="*/ 2326481 w 2755106"/>
              <a:gd name="connsiteY30" fmla="*/ 1371599 h 1681162"/>
              <a:gd name="connsiteX31" fmla="*/ 2328862 w 2755106"/>
              <a:gd name="connsiteY31" fmla="*/ 1509712 h 1681162"/>
              <a:gd name="connsiteX32" fmla="*/ 2545556 w 2755106"/>
              <a:gd name="connsiteY32" fmla="*/ 1512093 h 1681162"/>
              <a:gd name="connsiteX33" fmla="*/ 2543175 w 2755106"/>
              <a:gd name="connsiteY33" fmla="*/ 1681162 h 1681162"/>
              <a:gd name="connsiteX34" fmla="*/ 2755106 w 2755106"/>
              <a:gd name="connsiteY34" fmla="*/ 1681162 h 1681162"/>
              <a:gd name="connsiteX35" fmla="*/ 2755106 w 2755106"/>
              <a:gd name="connsiteY35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3368 w 2755106"/>
              <a:gd name="connsiteY6" fmla="*/ 166687 h 1681162"/>
              <a:gd name="connsiteX7" fmla="*/ 304800 w 2755106"/>
              <a:gd name="connsiteY7" fmla="*/ 169068 h 1681162"/>
              <a:gd name="connsiteX8" fmla="*/ 554831 w 2755106"/>
              <a:gd name="connsiteY8" fmla="*/ 452437 h 1681162"/>
              <a:gd name="connsiteX9" fmla="*/ 554831 w 2755106"/>
              <a:gd name="connsiteY9" fmla="*/ 509587 h 1681162"/>
              <a:gd name="connsiteX10" fmla="*/ 719137 w 2755106"/>
              <a:gd name="connsiteY10" fmla="*/ 507206 h 1681162"/>
              <a:gd name="connsiteX11" fmla="*/ 723898 w 2755106"/>
              <a:gd name="connsiteY11" fmla="*/ 566737 h 1681162"/>
              <a:gd name="connsiteX12" fmla="*/ 909637 w 2755106"/>
              <a:gd name="connsiteY12" fmla="*/ 566737 h 1681162"/>
              <a:gd name="connsiteX13" fmla="*/ 912018 w 2755106"/>
              <a:gd name="connsiteY13" fmla="*/ 619125 h 1681162"/>
              <a:gd name="connsiteX14" fmla="*/ 1216818 w 2755106"/>
              <a:gd name="connsiteY14" fmla="*/ 626268 h 1681162"/>
              <a:gd name="connsiteX15" fmla="*/ 1216819 w 2755106"/>
              <a:gd name="connsiteY15" fmla="*/ 683418 h 1681162"/>
              <a:gd name="connsiteX16" fmla="*/ 1373980 w 2755106"/>
              <a:gd name="connsiteY16" fmla="*/ 685799 h 1681162"/>
              <a:gd name="connsiteX17" fmla="*/ 1378743 w 2755106"/>
              <a:gd name="connsiteY17" fmla="*/ 745331 h 1681162"/>
              <a:gd name="connsiteX18" fmla="*/ 1469231 w 2755106"/>
              <a:gd name="connsiteY18" fmla="*/ 747712 h 1681162"/>
              <a:gd name="connsiteX19" fmla="*/ 1469231 w 2755106"/>
              <a:gd name="connsiteY19" fmla="*/ 807243 h 1681162"/>
              <a:gd name="connsiteX20" fmla="*/ 1531143 w 2755106"/>
              <a:gd name="connsiteY20" fmla="*/ 809624 h 1681162"/>
              <a:gd name="connsiteX21" fmla="*/ 1533525 w 2755106"/>
              <a:gd name="connsiteY21" fmla="*/ 869156 h 1681162"/>
              <a:gd name="connsiteX22" fmla="*/ 1685925 w 2755106"/>
              <a:gd name="connsiteY22" fmla="*/ 871537 h 1681162"/>
              <a:gd name="connsiteX23" fmla="*/ 1683544 w 2755106"/>
              <a:gd name="connsiteY23" fmla="*/ 1026317 h 1681162"/>
              <a:gd name="connsiteX24" fmla="*/ 1700212 w 2755106"/>
              <a:gd name="connsiteY24" fmla="*/ 1026318 h 1681162"/>
              <a:gd name="connsiteX25" fmla="*/ 1697830 w 2755106"/>
              <a:gd name="connsiteY25" fmla="*/ 1092993 h 1681162"/>
              <a:gd name="connsiteX26" fmla="*/ 2197893 w 2755106"/>
              <a:gd name="connsiteY26" fmla="*/ 1090612 h 1681162"/>
              <a:gd name="connsiteX27" fmla="*/ 2197893 w 2755106"/>
              <a:gd name="connsiteY27" fmla="*/ 1231105 h 1681162"/>
              <a:gd name="connsiteX28" fmla="*/ 2228850 w 2755106"/>
              <a:gd name="connsiteY28" fmla="*/ 1231106 h 1681162"/>
              <a:gd name="connsiteX29" fmla="*/ 2231231 w 2755106"/>
              <a:gd name="connsiteY29" fmla="*/ 1369218 h 1681162"/>
              <a:gd name="connsiteX30" fmla="*/ 2326481 w 2755106"/>
              <a:gd name="connsiteY30" fmla="*/ 1371599 h 1681162"/>
              <a:gd name="connsiteX31" fmla="*/ 2328862 w 2755106"/>
              <a:gd name="connsiteY31" fmla="*/ 1509712 h 1681162"/>
              <a:gd name="connsiteX32" fmla="*/ 2545556 w 2755106"/>
              <a:gd name="connsiteY32" fmla="*/ 1512093 h 1681162"/>
              <a:gd name="connsiteX33" fmla="*/ 2543175 w 2755106"/>
              <a:gd name="connsiteY33" fmla="*/ 1681162 h 1681162"/>
              <a:gd name="connsiteX34" fmla="*/ 2755106 w 2755106"/>
              <a:gd name="connsiteY34" fmla="*/ 1681162 h 1681162"/>
              <a:gd name="connsiteX35" fmla="*/ 2755106 w 2755106"/>
              <a:gd name="connsiteY35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3368 w 2755106"/>
              <a:gd name="connsiteY6" fmla="*/ 166687 h 1681162"/>
              <a:gd name="connsiteX7" fmla="*/ 311944 w 2755106"/>
              <a:gd name="connsiteY7" fmla="*/ 166686 h 1681162"/>
              <a:gd name="connsiteX8" fmla="*/ 554831 w 2755106"/>
              <a:gd name="connsiteY8" fmla="*/ 452437 h 1681162"/>
              <a:gd name="connsiteX9" fmla="*/ 554831 w 2755106"/>
              <a:gd name="connsiteY9" fmla="*/ 509587 h 1681162"/>
              <a:gd name="connsiteX10" fmla="*/ 719137 w 2755106"/>
              <a:gd name="connsiteY10" fmla="*/ 507206 h 1681162"/>
              <a:gd name="connsiteX11" fmla="*/ 723898 w 2755106"/>
              <a:gd name="connsiteY11" fmla="*/ 566737 h 1681162"/>
              <a:gd name="connsiteX12" fmla="*/ 909637 w 2755106"/>
              <a:gd name="connsiteY12" fmla="*/ 566737 h 1681162"/>
              <a:gd name="connsiteX13" fmla="*/ 912018 w 2755106"/>
              <a:gd name="connsiteY13" fmla="*/ 619125 h 1681162"/>
              <a:gd name="connsiteX14" fmla="*/ 1216818 w 2755106"/>
              <a:gd name="connsiteY14" fmla="*/ 626268 h 1681162"/>
              <a:gd name="connsiteX15" fmla="*/ 1216819 w 2755106"/>
              <a:gd name="connsiteY15" fmla="*/ 683418 h 1681162"/>
              <a:gd name="connsiteX16" fmla="*/ 1373980 w 2755106"/>
              <a:gd name="connsiteY16" fmla="*/ 685799 h 1681162"/>
              <a:gd name="connsiteX17" fmla="*/ 1378743 w 2755106"/>
              <a:gd name="connsiteY17" fmla="*/ 745331 h 1681162"/>
              <a:gd name="connsiteX18" fmla="*/ 1469231 w 2755106"/>
              <a:gd name="connsiteY18" fmla="*/ 747712 h 1681162"/>
              <a:gd name="connsiteX19" fmla="*/ 1469231 w 2755106"/>
              <a:gd name="connsiteY19" fmla="*/ 807243 h 1681162"/>
              <a:gd name="connsiteX20" fmla="*/ 1531143 w 2755106"/>
              <a:gd name="connsiteY20" fmla="*/ 809624 h 1681162"/>
              <a:gd name="connsiteX21" fmla="*/ 1533525 w 2755106"/>
              <a:gd name="connsiteY21" fmla="*/ 869156 h 1681162"/>
              <a:gd name="connsiteX22" fmla="*/ 1685925 w 2755106"/>
              <a:gd name="connsiteY22" fmla="*/ 871537 h 1681162"/>
              <a:gd name="connsiteX23" fmla="*/ 1683544 w 2755106"/>
              <a:gd name="connsiteY23" fmla="*/ 1026317 h 1681162"/>
              <a:gd name="connsiteX24" fmla="*/ 1700212 w 2755106"/>
              <a:gd name="connsiteY24" fmla="*/ 1026318 h 1681162"/>
              <a:gd name="connsiteX25" fmla="*/ 1697830 w 2755106"/>
              <a:gd name="connsiteY25" fmla="*/ 1092993 h 1681162"/>
              <a:gd name="connsiteX26" fmla="*/ 2197893 w 2755106"/>
              <a:gd name="connsiteY26" fmla="*/ 1090612 h 1681162"/>
              <a:gd name="connsiteX27" fmla="*/ 2197893 w 2755106"/>
              <a:gd name="connsiteY27" fmla="*/ 1231105 h 1681162"/>
              <a:gd name="connsiteX28" fmla="*/ 2228850 w 2755106"/>
              <a:gd name="connsiteY28" fmla="*/ 1231106 h 1681162"/>
              <a:gd name="connsiteX29" fmla="*/ 2231231 w 2755106"/>
              <a:gd name="connsiteY29" fmla="*/ 1369218 h 1681162"/>
              <a:gd name="connsiteX30" fmla="*/ 2326481 w 2755106"/>
              <a:gd name="connsiteY30" fmla="*/ 1371599 h 1681162"/>
              <a:gd name="connsiteX31" fmla="*/ 2328862 w 2755106"/>
              <a:gd name="connsiteY31" fmla="*/ 1509712 h 1681162"/>
              <a:gd name="connsiteX32" fmla="*/ 2545556 w 2755106"/>
              <a:gd name="connsiteY32" fmla="*/ 1512093 h 1681162"/>
              <a:gd name="connsiteX33" fmla="*/ 2543175 w 2755106"/>
              <a:gd name="connsiteY33" fmla="*/ 1681162 h 1681162"/>
              <a:gd name="connsiteX34" fmla="*/ 2755106 w 2755106"/>
              <a:gd name="connsiteY34" fmla="*/ 1681162 h 1681162"/>
              <a:gd name="connsiteX35" fmla="*/ 2755106 w 2755106"/>
              <a:gd name="connsiteY35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3368 w 2755106"/>
              <a:gd name="connsiteY6" fmla="*/ 166687 h 1681162"/>
              <a:gd name="connsiteX7" fmla="*/ 311944 w 2755106"/>
              <a:gd name="connsiteY7" fmla="*/ 171448 h 1681162"/>
              <a:gd name="connsiteX8" fmla="*/ 554831 w 2755106"/>
              <a:gd name="connsiteY8" fmla="*/ 452437 h 1681162"/>
              <a:gd name="connsiteX9" fmla="*/ 554831 w 2755106"/>
              <a:gd name="connsiteY9" fmla="*/ 509587 h 1681162"/>
              <a:gd name="connsiteX10" fmla="*/ 719137 w 2755106"/>
              <a:gd name="connsiteY10" fmla="*/ 507206 h 1681162"/>
              <a:gd name="connsiteX11" fmla="*/ 723898 w 2755106"/>
              <a:gd name="connsiteY11" fmla="*/ 566737 h 1681162"/>
              <a:gd name="connsiteX12" fmla="*/ 909637 w 2755106"/>
              <a:gd name="connsiteY12" fmla="*/ 566737 h 1681162"/>
              <a:gd name="connsiteX13" fmla="*/ 912018 w 2755106"/>
              <a:gd name="connsiteY13" fmla="*/ 619125 h 1681162"/>
              <a:gd name="connsiteX14" fmla="*/ 1216818 w 2755106"/>
              <a:gd name="connsiteY14" fmla="*/ 626268 h 1681162"/>
              <a:gd name="connsiteX15" fmla="*/ 1216819 w 2755106"/>
              <a:gd name="connsiteY15" fmla="*/ 683418 h 1681162"/>
              <a:gd name="connsiteX16" fmla="*/ 1373980 w 2755106"/>
              <a:gd name="connsiteY16" fmla="*/ 685799 h 1681162"/>
              <a:gd name="connsiteX17" fmla="*/ 1378743 w 2755106"/>
              <a:gd name="connsiteY17" fmla="*/ 745331 h 1681162"/>
              <a:gd name="connsiteX18" fmla="*/ 1469231 w 2755106"/>
              <a:gd name="connsiteY18" fmla="*/ 747712 h 1681162"/>
              <a:gd name="connsiteX19" fmla="*/ 1469231 w 2755106"/>
              <a:gd name="connsiteY19" fmla="*/ 807243 h 1681162"/>
              <a:gd name="connsiteX20" fmla="*/ 1531143 w 2755106"/>
              <a:gd name="connsiteY20" fmla="*/ 809624 h 1681162"/>
              <a:gd name="connsiteX21" fmla="*/ 1533525 w 2755106"/>
              <a:gd name="connsiteY21" fmla="*/ 869156 h 1681162"/>
              <a:gd name="connsiteX22" fmla="*/ 1685925 w 2755106"/>
              <a:gd name="connsiteY22" fmla="*/ 871537 h 1681162"/>
              <a:gd name="connsiteX23" fmla="*/ 1683544 w 2755106"/>
              <a:gd name="connsiteY23" fmla="*/ 1026317 h 1681162"/>
              <a:gd name="connsiteX24" fmla="*/ 1700212 w 2755106"/>
              <a:gd name="connsiteY24" fmla="*/ 1026318 h 1681162"/>
              <a:gd name="connsiteX25" fmla="*/ 1697830 w 2755106"/>
              <a:gd name="connsiteY25" fmla="*/ 1092993 h 1681162"/>
              <a:gd name="connsiteX26" fmla="*/ 2197893 w 2755106"/>
              <a:gd name="connsiteY26" fmla="*/ 1090612 h 1681162"/>
              <a:gd name="connsiteX27" fmla="*/ 2197893 w 2755106"/>
              <a:gd name="connsiteY27" fmla="*/ 1231105 h 1681162"/>
              <a:gd name="connsiteX28" fmla="*/ 2228850 w 2755106"/>
              <a:gd name="connsiteY28" fmla="*/ 1231106 h 1681162"/>
              <a:gd name="connsiteX29" fmla="*/ 2231231 w 2755106"/>
              <a:gd name="connsiteY29" fmla="*/ 1369218 h 1681162"/>
              <a:gd name="connsiteX30" fmla="*/ 2326481 w 2755106"/>
              <a:gd name="connsiteY30" fmla="*/ 1371599 h 1681162"/>
              <a:gd name="connsiteX31" fmla="*/ 2328862 w 2755106"/>
              <a:gd name="connsiteY31" fmla="*/ 1509712 h 1681162"/>
              <a:gd name="connsiteX32" fmla="*/ 2545556 w 2755106"/>
              <a:gd name="connsiteY32" fmla="*/ 1512093 h 1681162"/>
              <a:gd name="connsiteX33" fmla="*/ 2543175 w 2755106"/>
              <a:gd name="connsiteY33" fmla="*/ 1681162 h 1681162"/>
              <a:gd name="connsiteX34" fmla="*/ 2755106 w 2755106"/>
              <a:gd name="connsiteY34" fmla="*/ 1681162 h 1681162"/>
              <a:gd name="connsiteX35" fmla="*/ 2755106 w 2755106"/>
              <a:gd name="connsiteY35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11944 w 2755106"/>
              <a:gd name="connsiteY7" fmla="*/ 171448 h 1681162"/>
              <a:gd name="connsiteX8" fmla="*/ 554831 w 2755106"/>
              <a:gd name="connsiteY8" fmla="*/ 452437 h 1681162"/>
              <a:gd name="connsiteX9" fmla="*/ 554831 w 2755106"/>
              <a:gd name="connsiteY9" fmla="*/ 509587 h 1681162"/>
              <a:gd name="connsiteX10" fmla="*/ 719137 w 2755106"/>
              <a:gd name="connsiteY10" fmla="*/ 507206 h 1681162"/>
              <a:gd name="connsiteX11" fmla="*/ 723898 w 2755106"/>
              <a:gd name="connsiteY11" fmla="*/ 566737 h 1681162"/>
              <a:gd name="connsiteX12" fmla="*/ 909637 w 2755106"/>
              <a:gd name="connsiteY12" fmla="*/ 566737 h 1681162"/>
              <a:gd name="connsiteX13" fmla="*/ 912018 w 2755106"/>
              <a:gd name="connsiteY13" fmla="*/ 619125 h 1681162"/>
              <a:gd name="connsiteX14" fmla="*/ 1216818 w 2755106"/>
              <a:gd name="connsiteY14" fmla="*/ 626268 h 1681162"/>
              <a:gd name="connsiteX15" fmla="*/ 1216819 w 2755106"/>
              <a:gd name="connsiteY15" fmla="*/ 683418 h 1681162"/>
              <a:gd name="connsiteX16" fmla="*/ 1373980 w 2755106"/>
              <a:gd name="connsiteY16" fmla="*/ 685799 h 1681162"/>
              <a:gd name="connsiteX17" fmla="*/ 1378743 w 2755106"/>
              <a:gd name="connsiteY17" fmla="*/ 745331 h 1681162"/>
              <a:gd name="connsiteX18" fmla="*/ 1469231 w 2755106"/>
              <a:gd name="connsiteY18" fmla="*/ 747712 h 1681162"/>
              <a:gd name="connsiteX19" fmla="*/ 1469231 w 2755106"/>
              <a:gd name="connsiteY19" fmla="*/ 807243 h 1681162"/>
              <a:gd name="connsiteX20" fmla="*/ 1531143 w 2755106"/>
              <a:gd name="connsiteY20" fmla="*/ 809624 h 1681162"/>
              <a:gd name="connsiteX21" fmla="*/ 1533525 w 2755106"/>
              <a:gd name="connsiteY21" fmla="*/ 869156 h 1681162"/>
              <a:gd name="connsiteX22" fmla="*/ 1685925 w 2755106"/>
              <a:gd name="connsiteY22" fmla="*/ 871537 h 1681162"/>
              <a:gd name="connsiteX23" fmla="*/ 1683544 w 2755106"/>
              <a:gd name="connsiteY23" fmla="*/ 1026317 h 1681162"/>
              <a:gd name="connsiteX24" fmla="*/ 1700212 w 2755106"/>
              <a:gd name="connsiteY24" fmla="*/ 1026318 h 1681162"/>
              <a:gd name="connsiteX25" fmla="*/ 1697830 w 2755106"/>
              <a:gd name="connsiteY25" fmla="*/ 1092993 h 1681162"/>
              <a:gd name="connsiteX26" fmla="*/ 2197893 w 2755106"/>
              <a:gd name="connsiteY26" fmla="*/ 1090612 h 1681162"/>
              <a:gd name="connsiteX27" fmla="*/ 2197893 w 2755106"/>
              <a:gd name="connsiteY27" fmla="*/ 1231105 h 1681162"/>
              <a:gd name="connsiteX28" fmla="*/ 2228850 w 2755106"/>
              <a:gd name="connsiteY28" fmla="*/ 1231106 h 1681162"/>
              <a:gd name="connsiteX29" fmla="*/ 2231231 w 2755106"/>
              <a:gd name="connsiteY29" fmla="*/ 1369218 h 1681162"/>
              <a:gd name="connsiteX30" fmla="*/ 2326481 w 2755106"/>
              <a:gd name="connsiteY30" fmla="*/ 1371599 h 1681162"/>
              <a:gd name="connsiteX31" fmla="*/ 2328862 w 2755106"/>
              <a:gd name="connsiteY31" fmla="*/ 1509712 h 1681162"/>
              <a:gd name="connsiteX32" fmla="*/ 2545556 w 2755106"/>
              <a:gd name="connsiteY32" fmla="*/ 1512093 h 1681162"/>
              <a:gd name="connsiteX33" fmla="*/ 2543175 w 2755106"/>
              <a:gd name="connsiteY33" fmla="*/ 1681162 h 1681162"/>
              <a:gd name="connsiteX34" fmla="*/ 2755106 w 2755106"/>
              <a:gd name="connsiteY34" fmla="*/ 1681162 h 1681162"/>
              <a:gd name="connsiteX35" fmla="*/ 2755106 w 2755106"/>
              <a:gd name="connsiteY35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11944 w 2755106"/>
              <a:gd name="connsiteY7" fmla="*/ 171448 h 1681162"/>
              <a:gd name="connsiteX8" fmla="*/ 311943 w 2755106"/>
              <a:gd name="connsiteY8" fmla="*/ 221456 h 1681162"/>
              <a:gd name="connsiteX9" fmla="*/ 554831 w 2755106"/>
              <a:gd name="connsiteY9" fmla="*/ 452437 h 1681162"/>
              <a:gd name="connsiteX10" fmla="*/ 554831 w 2755106"/>
              <a:gd name="connsiteY10" fmla="*/ 509587 h 1681162"/>
              <a:gd name="connsiteX11" fmla="*/ 719137 w 2755106"/>
              <a:gd name="connsiteY11" fmla="*/ 507206 h 1681162"/>
              <a:gd name="connsiteX12" fmla="*/ 723898 w 2755106"/>
              <a:gd name="connsiteY12" fmla="*/ 566737 h 1681162"/>
              <a:gd name="connsiteX13" fmla="*/ 909637 w 2755106"/>
              <a:gd name="connsiteY13" fmla="*/ 566737 h 1681162"/>
              <a:gd name="connsiteX14" fmla="*/ 912018 w 2755106"/>
              <a:gd name="connsiteY14" fmla="*/ 619125 h 1681162"/>
              <a:gd name="connsiteX15" fmla="*/ 1216818 w 2755106"/>
              <a:gd name="connsiteY15" fmla="*/ 626268 h 1681162"/>
              <a:gd name="connsiteX16" fmla="*/ 1216819 w 2755106"/>
              <a:gd name="connsiteY16" fmla="*/ 683418 h 1681162"/>
              <a:gd name="connsiteX17" fmla="*/ 1373980 w 2755106"/>
              <a:gd name="connsiteY17" fmla="*/ 685799 h 1681162"/>
              <a:gd name="connsiteX18" fmla="*/ 1378743 w 2755106"/>
              <a:gd name="connsiteY18" fmla="*/ 745331 h 1681162"/>
              <a:gd name="connsiteX19" fmla="*/ 1469231 w 2755106"/>
              <a:gd name="connsiteY19" fmla="*/ 747712 h 1681162"/>
              <a:gd name="connsiteX20" fmla="*/ 1469231 w 2755106"/>
              <a:gd name="connsiteY20" fmla="*/ 807243 h 1681162"/>
              <a:gd name="connsiteX21" fmla="*/ 1531143 w 2755106"/>
              <a:gd name="connsiteY21" fmla="*/ 809624 h 1681162"/>
              <a:gd name="connsiteX22" fmla="*/ 1533525 w 2755106"/>
              <a:gd name="connsiteY22" fmla="*/ 869156 h 1681162"/>
              <a:gd name="connsiteX23" fmla="*/ 1685925 w 2755106"/>
              <a:gd name="connsiteY23" fmla="*/ 871537 h 1681162"/>
              <a:gd name="connsiteX24" fmla="*/ 1683544 w 2755106"/>
              <a:gd name="connsiteY24" fmla="*/ 1026317 h 1681162"/>
              <a:gd name="connsiteX25" fmla="*/ 1700212 w 2755106"/>
              <a:gd name="connsiteY25" fmla="*/ 1026318 h 1681162"/>
              <a:gd name="connsiteX26" fmla="*/ 1697830 w 2755106"/>
              <a:gd name="connsiteY26" fmla="*/ 1092993 h 1681162"/>
              <a:gd name="connsiteX27" fmla="*/ 2197893 w 2755106"/>
              <a:gd name="connsiteY27" fmla="*/ 1090612 h 1681162"/>
              <a:gd name="connsiteX28" fmla="*/ 2197893 w 2755106"/>
              <a:gd name="connsiteY28" fmla="*/ 1231105 h 1681162"/>
              <a:gd name="connsiteX29" fmla="*/ 2228850 w 2755106"/>
              <a:gd name="connsiteY29" fmla="*/ 1231106 h 1681162"/>
              <a:gd name="connsiteX30" fmla="*/ 2231231 w 2755106"/>
              <a:gd name="connsiteY30" fmla="*/ 1369218 h 1681162"/>
              <a:gd name="connsiteX31" fmla="*/ 2326481 w 2755106"/>
              <a:gd name="connsiteY31" fmla="*/ 1371599 h 1681162"/>
              <a:gd name="connsiteX32" fmla="*/ 2328862 w 2755106"/>
              <a:gd name="connsiteY32" fmla="*/ 1509712 h 1681162"/>
              <a:gd name="connsiteX33" fmla="*/ 2545556 w 2755106"/>
              <a:gd name="connsiteY33" fmla="*/ 1512093 h 1681162"/>
              <a:gd name="connsiteX34" fmla="*/ 2543175 w 2755106"/>
              <a:gd name="connsiteY34" fmla="*/ 1681162 h 1681162"/>
              <a:gd name="connsiteX35" fmla="*/ 2755106 w 2755106"/>
              <a:gd name="connsiteY35" fmla="*/ 1681162 h 1681162"/>
              <a:gd name="connsiteX36" fmla="*/ 2755106 w 2755106"/>
              <a:gd name="connsiteY36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11944 w 2755106"/>
              <a:gd name="connsiteY7" fmla="*/ 171448 h 1681162"/>
              <a:gd name="connsiteX8" fmla="*/ 311943 w 2755106"/>
              <a:gd name="connsiteY8" fmla="*/ 221456 h 1681162"/>
              <a:gd name="connsiteX9" fmla="*/ 554831 w 2755106"/>
              <a:gd name="connsiteY9" fmla="*/ 452437 h 1681162"/>
              <a:gd name="connsiteX10" fmla="*/ 554831 w 2755106"/>
              <a:gd name="connsiteY10" fmla="*/ 509587 h 1681162"/>
              <a:gd name="connsiteX11" fmla="*/ 719137 w 2755106"/>
              <a:gd name="connsiteY11" fmla="*/ 507206 h 1681162"/>
              <a:gd name="connsiteX12" fmla="*/ 723898 w 2755106"/>
              <a:gd name="connsiteY12" fmla="*/ 566737 h 1681162"/>
              <a:gd name="connsiteX13" fmla="*/ 909637 w 2755106"/>
              <a:gd name="connsiteY13" fmla="*/ 566737 h 1681162"/>
              <a:gd name="connsiteX14" fmla="*/ 912018 w 2755106"/>
              <a:gd name="connsiteY14" fmla="*/ 619125 h 1681162"/>
              <a:gd name="connsiteX15" fmla="*/ 1216818 w 2755106"/>
              <a:gd name="connsiteY15" fmla="*/ 626268 h 1681162"/>
              <a:gd name="connsiteX16" fmla="*/ 1216819 w 2755106"/>
              <a:gd name="connsiteY16" fmla="*/ 683418 h 1681162"/>
              <a:gd name="connsiteX17" fmla="*/ 1373980 w 2755106"/>
              <a:gd name="connsiteY17" fmla="*/ 685799 h 1681162"/>
              <a:gd name="connsiteX18" fmla="*/ 1378743 w 2755106"/>
              <a:gd name="connsiteY18" fmla="*/ 745331 h 1681162"/>
              <a:gd name="connsiteX19" fmla="*/ 1469231 w 2755106"/>
              <a:gd name="connsiteY19" fmla="*/ 747712 h 1681162"/>
              <a:gd name="connsiteX20" fmla="*/ 1469231 w 2755106"/>
              <a:gd name="connsiteY20" fmla="*/ 807243 h 1681162"/>
              <a:gd name="connsiteX21" fmla="*/ 1531143 w 2755106"/>
              <a:gd name="connsiteY21" fmla="*/ 809624 h 1681162"/>
              <a:gd name="connsiteX22" fmla="*/ 1533525 w 2755106"/>
              <a:gd name="connsiteY22" fmla="*/ 869156 h 1681162"/>
              <a:gd name="connsiteX23" fmla="*/ 1685925 w 2755106"/>
              <a:gd name="connsiteY23" fmla="*/ 871537 h 1681162"/>
              <a:gd name="connsiteX24" fmla="*/ 1683544 w 2755106"/>
              <a:gd name="connsiteY24" fmla="*/ 1026317 h 1681162"/>
              <a:gd name="connsiteX25" fmla="*/ 1700212 w 2755106"/>
              <a:gd name="connsiteY25" fmla="*/ 1026318 h 1681162"/>
              <a:gd name="connsiteX26" fmla="*/ 1697830 w 2755106"/>
              <a:gd name="connsiteY26" fmla="*/ 1092993 h 1681162"/>
              <a:gd name="connsiteX27" fmla="*/ 2197893 w 2755106"/>
              <a:gd name="connsiteY27" fmla="*/ 1090612 h 1681162"/>
              <a:gd name="connsiteX28" fmla="*/ 2197893 w 2755106"/>
              <a:gd name="connsiteY28" fmla="*/ 1231105 h 1681162"/>
              <a:gd name="connsiteX29" fmla="*/ 2228850 w 2755106"/>
              <a:gd name="connsiteY29" fmla="*/ 1231106 h 1681162"/>
              <a:gd name="connsiteX30" fmla="*/ 2231231 w 2755106"/>
              <a:gd name="connsiteY30" fmla="*/ 1369218 h 1681162"/>
              <a:gd name="connsiteX31" fmla="*/ 2326481 w 2755106"/>
              <a:gd name="connsiteY31" fmla="*/ 1371599 h 1681162"/>
              <a:gd name="connsiteX32" fmla="*/ 2328862 w 2755106"/>
              <a:gd name="connsiteY32" fmla="*/ 1509712 h 1681162"/>
              <a:gd name="connsiteX33" fmla="*/ 2545556 w 2755106"/>
              <a:gd name="connsiteY33" fmla="*/ 1512093 h 1681162"/>
              <a:gd name="connsiteX34" fmla="*/ 2543175 w 2755106"/>
              <a:gd name="connsiteY34" fmla="*/ 1681162 h 1681162"/>
              <a:gd name="connsiteX35" fmla="*/ 2755106 w 2755106"/>
              <a:gd name="connsiteY35" fmla="*/ 1681162 h 1681162"/>
              <a:gd name="connsiteX36" fmla="*/ 2755106 w 2755106"/>
              <a:gd name="connsiteY36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11944 w 2755106"/>
              <a:gd name="connsiteY7" fmla="*/ 171448 h 1681162"/>
              <a:gd name="connsiteX8" fmla="*/ 309562 w 2755106"/>
              <a:gd name="connsiteY8" fmla="*/ 221456 h 1681162"/>
              <a:gd name="connsiteX9" fmla="*/ 554831 w 2755106"/>
              <a:gd name="connsiteY9" fmla="*/ 452437 h 1681162"/>
              <a:gd name="connsiteX10" fmla="*/ 554831 w 2755106"/>
              <a:gd name="connsiteY10" fmla="*/ 509587 h 1681162"/>
              <a:gd name="connsiteX11" fmla="*/ 719137 w 2755106"/>
              <a:gd name="connsiteY11" fmla="*/ 507206 h 1681162"/>
              <a:gd name="connsiteX12" fmla="*/ 723898 w 2755106"/>
              <a:gd name="connsiteY12" fmla="*/ 566737 h 1681162"/>
              <a:gd name="connsiteX13" fmla="*/ 909637 w 2755106"/>
              <a:gd name="connsiteY13" fmla="*/ 566737 h 1681162"/>
              <a:gd name="connsiteX14" fmla="*/ 912018 w 2755106"/>
              <a:gd name="connsiteY14" fmla="*/ 619125 h 1681162"/>
              <a:gd name="connsiteX15" fmla="*/ 1216818 w 2755106"/>
              <a:gd name="connsiteY15" fmla="*/ 626268 h 1681162"/>
              <a:gd name="connsiteX16" fmla="*/ 1216819 w 2755106"/>
              <a:gd name="connsiteY16" fmla="*/ 683418 h 1681162"/>
              <a:gd name="connsiteX17" fmla="*/ 1373980 w 2755106"/>
              <a:gd name="connsiteY17" fmla="*/ 685799 h 1681162"/>
              <a:gd name="connsiteX18" fmla="*/ 1378743 w 2755106"/>
              <a:gd name="connsiteY18" fmla="*/ 745331 h 1681162"/>
              <a:gd name="connsiteX19" fmla="*/ 1469231 w 2755106"/>
              <a:gd name="connsiteY19" fmla="*/ 747712 h 1681162"/>
              <a:gd name="connsiteX20" fmla="*/ 1469231 w 2755106"/>
              <a:gd name="connsiteY20" fmla="*/ 807243 h 1681162"/>
              <a:gd name="connsiteX21" fmla="*/ 1531143 w 2755106"/>
              <a:gd name="connsiteY21" fmla="*/ 809624 h 1681162"/>
              <a:gd name="connsiteX22" fmla="*/ 1533525 w 2755106"/>
              <a:gd name="connsiteY22" fmla="*/ 869156 h 1681162"/>
              <a:gd name="connsiteX23" fmla="*/ 1685925 w 2755106"/>
              <a:gd name="connsiteY23" fmla="*/ 871537 h 1681162"/>
              <a:gd name="connsiteX24" fmla="*/ 1683544 w 2755106"/>
              <a:gd name="connsiteY24" fmla="*/ 1026317 h 1681162"/>
              <a:gd name="connsiteX25" fmla="*/ 1700212 w 2755106"/>
              <a:gd name="connsiteY25" fmla="*/ 1026318 h 1681162"/>
              <a:gd name="connsiteX26" fmla="*/ 1697830 w 2755106"/>
              <a:gd name="connsiteY26" fmla="*/ 1092993 h 1681162"/>
              <a:gd name="connsiteX27" fmla="*/ 2197893 w 2755106"/>
              <a:gd name="connsiteY27" fmla="*/ 1090612 h 1681162"/>
              <a:gd name="connsiteX28" fmla="*/ 2197893 w 2755106"/>
              <a:gd name="connsiteY28" fmla="*/ 1231105 h 1681162"/>
              <a:gd name="connsiteX29" fmla="*/ 2228850 w 2755106"/>
              <a:gd name="connsiteY29" fmla="*/ 1231106 h 1681162"/>
              <a:gd name="connsiteX30" fmla="*/ 2231231 w 2755106"/>
              <a:gd name="connsiteY30" fmla="*/ 1369218 h 1681162"/>
              <a:gd name="connsiteX31" fmla="*/ 2326481 w 2755106"/>
              <a:gd name="connsiteY31" fmla="*/ 1371599 h 1681162"/>
              <a:gd name="connsiteX32" fmla="*/ 2328862 w 2755106"/>
              <a:gd name="connsiteY32" fmla="*/ 1509712 h 1681162"/>
              <a:gd name="connsiteX33" fmla="*/ 2545556 w 2755106"/>
              <a:gd name="connsiteY33" fmla="*/ 1512093 h 1681162"/>
              <a:gd name="connsiteX34" fmla="*/ 2543175 w 2755106"/>
              <a:gd name="connsiteY34" fmla="*/ 1681162 h 1681162"/>
              <a:gd name="connsiteX35" fmla="*/ 2755106 w 2755106"/>
              <a:gd name="connsiteY35" fmla="*/ 1681162 h 1681162"/>
              <a:gd name="connsiteX36" fmla="*/ 2755106 w 2755106"/>
              <a:gd name="connsiteY36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554831 w 2755106"/>
              <a:gd name="connsiteY9" fmla="*/ 452437 h 1681162"/>
              <a:gd name="connsiteX10" fmla="*/ 554831 w 2755106"/>
              <a:gd name="connsiteY10" fmla="*/ 509587 h 1681162"/>
              <a:gd name="connsiteX11" fmla="*/ 719137 w 2755106"/>
              <a:gd name="connsiteY11" fmla="*/ 507206 h 1681162"/>
              <a:gd name="connsiteX12" fmla="*/ 723898 w 2755106"/>
              <a:gd name="connsiteY12" fmla="*/ 566737 h 1681162"/>
              <a:gd name="connsiteX13" fmla="*/ 909637 w 2755106"/>
              <a:gd name="connsiteY13" fmla="*/ 566737 h 1681162"/>
              <a:gd name="connsiteX14" fmla="*/ 912018 w 2755106"/>
              <a:gd name="connsiteY14" fmla="*/ 619125 h 1681162"/>
              <a:gd name="connsiteX15" fmla="*/ 1216818 w 2755106"/>
              <a:gd name="connsiteY15" fmla="*/ 626268 h 1681162"/>
              <a:gd name="connsiteX16" fmla="*/ 1216819 w 2755106"/>
              <a:gd name="connsiteY16" fmla="*/ 683418 h 1681162"/>
              <a:gd name="connsiteX17" fmla="*/ 1373980 w 2755106"/>
              <a:gd name="connsiteY17" fmla="*/ 685799 h 1681162"/>
              <a:gd name="connsiteX18" fmla="*/ 1378743 w 2755106"/>
              <a:gd name="connsiteY18" fmla="*/ 745331 h 1681162"/>
              <a:gd name="connsiteX19" fmla="*/ 1469231 w 2755106"/>
              <a:gd name="connsiteY19" fmla="*/ 747712 h 1681162"/>
              <a:gd name="connsiteX20" fmla="*/ 1469231 w 2755106"/>
              <a:gd name="connsiteY20" fmla="*/ 807243 h 1681162"/>
              <a:gd name="connsiteX21" fmla="*/ 1531143 w 2755106"/>
              <a:gd name="connsiteY21" fmla="*/ 809624 h 1681162"/>
              <a:gd name="connsiteX22" fmla="*/ 1533525 w 2755106"/>
              <a:gd name="connsiteY22" fmla="*/ 869156 h 1681162"/>
              <a:gd name="connsiteX23" fmla="*/ 1685925 w 2755106"/>
              <a:gd name="connsiteY23" fmla="*/ 871537 h 1681162"/>
              <a:gd name="connsiteX24" fmla="*/ 1683544 w 2755106"/>
              <a:gd name="connsiteY24" fmla="*/ 1026317 h 1681162"/>
              <a:gd name="connsiteX25" fmla="*/ 1700212 w 2755106"/>
              <a:gd name="connsiteY25" fmla="*/ 1026318 h 1681162"/>
              <a:gd name="connsiteX26" fmla="*/ 1697830 w 2755106"/>
              <a:gd name="connsiteY26" fmla="*/ 1092993 h 1681162"/>
              <a:gd name="connsiteX27" fmla="*/ 2197893 w 2755106"/>
              <a:gd name="connsiteY27" fmla="*/ 1090612 h 1681162"/>
              <a:gd name="connsiteX28" fmla="*/ 2197893 w 2755106"/>
              <a:gd name="connsiteY28" fmla="*/ 1231105 h 1681162"/>
              <a:gd name="connsiteX29" fmla="*/ 2228850 w 2755106"/>
              <a:gd name="connsiteY29" fmla="*/ 1231106 h 1681162"/>
              <a:gd name="connsiteX30" fmla="*/ 2231231 w 2755106"/>
              <a:gd name="connsiteY30" fmla="*/ 1369218 h 1681162"/>
              <a:gd name="connsiteX31" fmla="*/ 2326481 w 2755106"/>
              <a:gd name="connsiteY31" fmla="*/ 1371599 h 1681162"/>
              <a:gd name="connsiteX32" fmla="*/ 2328862 w 2755106"/>
              <a:gd name="connsiteY32" fmla="*/ 1509712 h 1681162"/>
              <a:gd name="connsiteX33" fmla="*/ 2545556 w 2755106"/>
              <a:gd name="connsiteY33" fmla="*/ 1512093 h 1681162"/>
              <a:gd name="connsiteX34" fmla="*/ 2543175 w 2755106"/>
              <a:gd name="connsiteY34" fmla="*/ 1681162 h 1681162"/>
              <a:gd name="connsiteX35" fmla="*/ 2755106 w 2755106"/>
              <a:gd name="connsiteY35" fmla="*/ 1681162 h 1681162"/>
              <a:gd name="connsiteX36" fmla="*/ 2755106 w 2755106"/>
              <a:gd name="connsiteY36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88143 w 2755106"/>
              <a:gd name="connsiteY9" fmla="*/ 228600 h 1681162"/>
              <a:gd name="connsiteX10" fmla="*/ 554831 w 2755106"/>
              <a:gd name="connsiteY10" fmla="*/ 452437 h 1681162"/>
              <a:gd name="connsiteX11" fmla="*/ 554831 w 2755106"/>
              <a:gd name="connsiteY11" fmla="*/ 509587 h 1681162"/>
              <a:gd name="connsiteX12" fmla="*/ 719137 w 2755106"/>
              <a:gd name="connsiteY12" fmla="*/ 507206 h 1681162"/>
              <a:gd name="connsiteX13" fmla="*/ 723898 w 2755106"/>
              <a:gd name="connsiteY13" fmla="*/ 566737 h 1681162"/>
              <a:gd name="connsiteX14" fmla="*/ 909637 w 2755106"/>
              <a:gd name="connsiteY14" fmla="*/ 566737 h 1681162"/>
              <a:gd name="connsiteX15" fmla="*/ 912018 w 2755106"/>
              <a:gd name="connsiteY15" fmla="*/ 619125 h 1681162"/>
              <a:gd name="connsiteX16" fmla="*/ 1216818 w 2755106"/>
              <a:gd name="connsiteY16" fmla="*/ 626268 h 1681162"/>
              <a:gd name="connsiteX17" fmla="*/ 1216819 w 2755106"/>
              <a:gd name="connsiteY17" fmla="*/ 683418 h 1681162"/>
              <a:gd name="connsiteX18" fmla="*/ 1373980 w 2755106"/>
              <a:gd name="connsiteY18" fmla="*/ 685799 h 1681162"/>
              <a:gd name="connsiteX19" fmla="*/ 1378743 w 2755106"/>
              <a:gd name="connsiteY19" fmla="*/ 745331 h 1681162"/>
              <a:gd name="connsiteX20" fmla="*/ 1469231 w 2755106"/>
              <a:gd name="connsiteY20" fmla="*/ 747712 h 1681162"/>
              <a:gd name="connsiteX21" fmla="*/ 1469231 w 2755106"/>
              <a:gd name="connsiteY21" fmla="*/ 807243 h 1681162"/>
              <a:gd name="connsiteX22" fmla="*/ 1531143 w 2755106"/>
              <a:gd name="connsiteY22" fmla="*/ 809624 h 1681162"/>
              <a:gd name="connsiteX23" fmla="*/ 1533525 w 2755106"/>
              <a:gd name="connsiteY23" fmla="*/ 869156 h 1681162"/>
              <a:gd name="connsiteX24" fmla="*/ 1685925 w 2755106"/>
              <a:gd name="connsiteY24" fmla="*/ 871537 h 1681162"/>
              <a:gd name="connsiteX25" fmla="*/ 1683544 w 2755106"/>
              <a:gd name="connsiteY25" fmla="*/ 1026317 h 1681162"/>
              <a:gd name="connsiteX26" fmla="*/ 1700212 w 2755106"/>
              <a:gd name="connsiteY26" fmla="*/ 1026318 h 1681162"/>
              <a:gd name="connsiteX27" fmla="*/ 1697830 w 2755106"/>
              <a:gd name="connsiteY27" fmla="*/ 1092993 h 1681162"/>
              <a:gd name="connsiteX28" fmla="*/ 2197893 w 2755106"/>
              <a:gd name="connsiteY28" fmla="*/ 1090612 h 1681162"/>
              <a:gd name="connsiteX29" fmla="*/ 2197893 w 2755106"/>
              <a:gd name="connsiteY29" fmla="*/ 1231105 h 1681162"/>
              <a:gd name="connsiteX30" fmla="*/ 2228850 w 2755106"/>
              <a:gd name="connsiteY30" fmla="*/ 1231106 h 1681162"/>
              <a:gd name="connsiteX31" fmla="*/ 2231231 w 2755106"/>
              <a:gd name="connsiteY31" fmla="*/ 1369218 h 1681162"/>
              <a:gd name="connsiteX32" fmla="*/ 2326481 w 2755106"/>
              <a:gd name="connsiteY32" fmla="*/ 1371599 h 1681162"/>
              <a:gd name="connsiteX33" fmla="*/ 2328862 w 2755106"/>
              <a:gd name="connsiteY33" fmla="*/ 1509712 h 1681162"/>
              <a:gd name="connsiteX34" fmla="*/ 2545556 w 2755106"/>
              <a:gd name="connsiteY34" fmla="*/ 1512093 h 1681162"/>
              <a:gd name="connsiteX35" fmla="*/ 2543175 w 2755106"/>
              <a:gd name="connsiteY35" fmla="*/ 1681162 h 1681162"/>
              <a:gd name="connsiteX36" fmla="*/ 2755106 w 2755106"/>
              <a:gd name="connsiteY36" fmla="*/ 1681162 h 1681162"/>
              <a:gd name="connsiteX37" fmla="*/ 2755106 w 2755106"/>
              <a:gd name="connsiteY37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88143 w 2755106"/>
              <a:gd name="connsiteY9" fmla="*/ 228600 h 1681162"/>
              <a:gd name="connsiteX10" fmla="*/ 554831 w 2755106"/>
              <a:gd name="connsiteY10" fmla="*/ 452437 h 1681162"/>
              <a:gd name="connsiteX11" fmla="*/ 554831 w 2755106"/>
              <a:gd name="connsiteY11" fmla="*/ 509587 h 1681162"/>
              <a:gd name="connsiteX12" fmla="*/ 719137 w 2755106"/>
              <a:gd name="connsiteY12" fmla="*/ 507206 h 1681162"/>
              <a:gd name="connsiteX13" fmla="*/ 723898 w 2755106"/>
              <a:gd name="connsiteY13" fmla="*/ 566737 h 1681162"/>
              <a:gd name="connsiteX14" fmla="*/ 909637 w 2755106"/>
              <a:gd name="connsiteY14" fmla="*/ 566737 h 1681162"/>
              <a:gd name="connsiteX15" fmla="*/ 912018 w 2755106"/>
              <a:gd name="connsiteY15" fmla="*/ 619125 h 1681162"/>
              <a:gd name="connsiteX16" fmla="*/ 1216818 w 2755106"/>
              <a:gd name="connsiteY16" fmla="*/ 626268 h 1681162"/>
              <a:gd name="connsiteX17" fmla="*/ 1216819 w 2755106"/>
              <a:gd name="connsiteY17" fmla="*/ 683418 h 1681162"/>
              <a:gd name="connsiteX18" fmla="*/ 1373980 w 2755106"/>
              <a:gd name="connsiteY18" fmla="*/ 685799 h 1681162"/>
              <a:gd name="connsiteX19" fmla="*/ 1378743 w 2755106"/>
              <a:gd name="connsiteY19" fmla="*/ 745331 h 1681162"/>
              <a:gd name="connsiteX20" fmla="*/ 1469231 w 2755106"/>
              <a:gd name="connsiteY20" fmla="*/ 747712 h 1681162"/>
              <a:gd name="connsiteX21" fmla="*/ 1469231 w 2755106"/>
              <a:gd name="connsiteY21" fmla="*/ 807243 h 1681162"/>
              <a:gd name="connsiteX22" fmla="*/ 1531143 w 2755106"/>
              <a:gd name="connsiteY22" fmla="*/ 809624 h 1681162"/>
              <a:gd name="connsiteX23" fmla="*/ 1533525 w 2755106"/>
              <a:gd name="connsiteY23" fmla="*/ 869156 h 1681162"/>
              <a:gd name="connsiteX24" fmla="*/ 1685925 w 2755106"/>
              <a:gd name="connsiteY24" fmla="*/ 871537 h 1681162"/>
              <a:gd name="connsiteX25" fmla="*/ 1683544 w 2755106"/>
              <a:gd name="connsiteY25" fmla="*/ 1026317 h 1681162"/>
              <a:gd name="connsiteX26" fmla="*/ 1700212 w 2755106"/>
              <a:gd name="connsiteY26" fmla="*/ 1026318 h 1681162"/>
              <a:gd name="connsiteX27" fmla="*/ 1697830 w 2755106"/>
              <a:gd name="connsiteY27" fmla="*/ 1092993 h 1681162"/>
              <a:gd name="connsiteX28" fmla="*/ 2197893 w 2755106"/>
              <a:gd name="connsiteY28" fmla="*/ 1090612 h 1681162"/>
              <a:gd name="connsiteX29" fmla="*/ 2197893 w 2755106"/>
              <a:gd name="connsiteY29" fmla="*/ 1231105 h 1681162"/>
              <a:gd name="connsiteX30" fmla="*/ 2228850 w 2755106"/>
              <a:gd name="connsiteY30" fmla="*/ 1231106 h 1681162"/>
              <a:gd name="connsiteX31" fmla="*/ 2231231 w 2755106"/>
              <a:gd name="connsiteY31" fmla="*/ 1369218 h 1681162"/>
              <a:gd name="connsiteX32" fmla="*/ 2326481 w 2755106"/>
              <a:gd name="connsiteY32" fmla="*/ 1371599 h 1681162"/>
              <a:gd name="connsiteX33" fmla="*/ 2328862 w 2755106"/>
              <a:gd name="connsiteY33" fmla="*/ 1509712 h 1681162"/>
              <a:gd name="connsiteX34" fmla="*/ 2545556 w 2755106"/>
              <a:gd name="connsiteY34" fmla="*/ 1512093 h 1681162"/>
              <a:gd name="connsiteX35" fmla="*/ 2543175 w 2755106"/>
              <a:gd name="connsiteY35" fmla="*/ 1681162 h 1681162"/>
              <a:gd name="connsiteX36" fmla="*/ 2755106 w 2755106"/>
              <a:gd name="connsiteY36" fmla="*/ 1681162 h 1681162"/>
              <a:gd name="connsiteX37" fmla="*/ 2755106 w 2755106"/>
              <a:gd name="connsiteY37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92905 w 2755106"/>
              <a:gd name="connsiteY9" fmla="*/ 223838 h 1681162"/>
              <a:gd name="connsiteX10" fmla="*/ 554831 w 2755106"/>
              <a:gd name="connsiteY10" fmla="*/ 452437 h 1681162"/>
              <a:gd name="connsiteX11" fmla="*/ 554831 w 2755106"/>
              <a:gd name="connsiteY11" fmla="*/ 509587 h 1681162"/>
              <a:gd name="connsiteX12" fmla="*/ 719137 w 2755106"/>
              <a:gd name="connsiteY12" fmla="*/ 507206 h 1681162"/>
              <a:gd name="connsiteX13" fmla="*/ 723898 w 2755106"/>
              <a:gd name="connsiteY13" fmla="*/ 566737 h 1681162"/>
              <a:gd name="connsiteX14" fmla="*/ 909637 w 2755106"/>
              <a:gd name="connsiteY14" fmla="*/ 566737 h 1681162"/>
              <a:gd name="connsiteX15" fmla="*/ 912018 w 2755106"/>
              <a:gd name="connsiteY15" fmla="*/ 619125 h 1681162"/>
              <a:gd name="connsiteX16" fmla="*/ 1216818 w 2755106"/>
              <a:gd name="connsiteY16" fmla="*/ 626268 h 1681162"/>
              <a:gd name="connsiteX17" fmla="*/ 1216819 w 2755106"/>
              <a:gd name="connsiteY17" fmla="*/ 683418 h 1681162"/>
              <a:gd name="connsiteX18" fmla="*/ 1373980 w 2755106"/>
              <a:gd name="connsiteY18" fmla="*/ 685799 h 1681162"/>
              <a:gd name="connsiteX19" fmla="*/ 1378743 w 2755106"/>
              <a:gd name="connsiteY19" fmla="*/ 745331 h 1681162"/>
              <a:gd name="connsiteX20" fmla="*/ 1469231 w 2755106"/>
              <a:gd name="connsiteY20" fmla="*/ 747712 h 1681162"/>
              <a:gd name="connsiteX21" fmla="*/ 1469231 w 2755106"/>
              <a:gd name="connsiteY21" fmla="*/ 807243 h 1681162"/>
              <a:gd name="connsiteX22" fmla="*/ 1531143 w 2755106"/>
              <a:gd name="connsiteY22" fmla="*/ 809624 h 1681162"/>
              <a:gd name="connsiteX23" fmla="*/ 1533525 w 2755106"/>
              <a:gd name="connsiteY23" fmla="*/ 869156 h 1681162"/>
              <a:gd name="connsiteX24" fmla="*/ 1685925 w 2755106"/>
              <a:gd name="connsiteY24" fmla="*/ 871537 h 1681162"/>
              <a:gd name="connsiteX25" fmla="*/ 1683544 w 2755106"/>
              <a:gd name="connsiteY25" fmla="*/ 1026317 h 1681162"/>
              <a:gd name="connsiteX26" fmla="*/ 1700212 w 2755106"/>
              <a:gd name="connsiteY26" fmla="*/ 1026318 h 1681162"/>
              <a:gd name="connsiteX27" fmla="*/ 1697830 w 2755106"/>
              <a:gd name="connsiteY27" fmla="*/ 1092993 h 1681162"/>
              <a:gd name="connsiteX28" fmla="*/ 2197893 w 2755106"/>
              <a:gd name="connsiteY28" fmla="*/ 1090612 h 1681162"/>
              <a:gd name="connsiteX29" fmla="*/ 2197893 w 2755106"/>
              <a:gd name="connsiteY29" fmla="*/ 1231105 h 1681162"/>
              <a:gd name="connsiteX30" fmla="*/ 2228850 w 2755106"/>
              <a:gd name="connsiteY30" fmla="*/ 1231106 h 1681162"/>
              <a:gd name="connsiteX31" fmla="*/ 2231231 w 2755106"/>
              <a:gd name="connsiteY31" fmla="*/ 1369218 h 1681162"/>
              <a:gd name="connsiteX32" fmla="*/ 2326481 w 2755106"/>
              <a:gd name="connsiteY32" fmla="*/ 1371599 h 1681162"/>
              <a:gd name="connsiteX33" fmla="*/ 2328862 w 2755106"/>
              <a:gd name="connsiteY33" fmla="*/ 1509712 h 1681162"/>
              <a:gd name="connsiteX34" fmla="*/ 2545556 w 2755106"/>
              <a:gd name="connsiteY34" fmla="*/ 1512093 h 1681162"/>
              <a:gd name="connsiteX35" fmla="*/ 2543175 w 2755106"/>
              <a:gd name="connsiteY35" fmla="*/ 1681162 h 1681162"/>
              <a:gd name="connsiteX36" fmla="*/ 2755106 w 2755106"/>
              <a:gd name="connsiteY36" fmla="*/ 1681162 h 1681162"/>
              <a:gd name="connsiteX37" fmla="*/ 2755106 w 2755106"/>
              <a:gd name="connsiteY37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90523 w 2755106"/>
              <a:gd name="connsiteY9" fmla="*/ 223838 h 1681162"/>
              <a:gd name="connsiteX10" fmla="*/ 554831 w 2755106"/>
              <a:gd name="connsiteY10" fmla="*/ 452437 h 1681162"/>
              <a:gd name="connsiteX11" fmla="*/ 554831 w 2755106"/>
              <a:gd name="connsiteY11" fmla="*/ 509587 h 1681162"/>
              <a:gd name="connsiteX12" fmla="*/ 719137 w 2755106"/>
              <a:gd name="connsiteY12" fmla="*/ 507206 h 1681162"/>
              <a:gd name="connsiteX13" fmla="*/ 723898 w 2755106"/>
              <a:gd name="connsiteY13" fmla="*/ 566737 h 1681162"/>
              <a:gd name="connsiteX14" fmla="*/ 909637 w 2755106"/>
              <a:gd name="connsiteY14" fmla="*/ 566737 h 1681162"/>
              <a:gd name="connsiteX15" fmla="*/ 912018 w 2755106"/>
              <a:gd name="connsiteY15" fmla="*/ 619125 h 1681162"/>
              <a:gd name="connsiteX16" fmla="*/ 1216818 w 2755106"/>
              <a:gd name="connsiteY16" fmla="*/ 626268 h 1681162"/>
              <a:gd name="connsiteX17" fmla="*/ 1216819 w 2755106"/>
              <a:gd name="connsiteY17" fmla="*/ 683418 h 1681162"/>
              <a:gd name="connsiteX18" fmla="*/ 1373980 w 2755106"/>
              <a:gd name="connsiteY18" fmla="*/ 685799 h 1681162"/>
              <a:gd name="connsiteX19" fmla="*/ 1378743 w 2755106"/>
              <a:gd name="connsiteY19" fmla="*/ 745331 h 1681162"/>
              <a:gd name="connsiteX20" fmla="*/ 1469231 w 2755106"/>
              <a:gd name="connsiteY20" fmla="*/ 747712 h 1681162"/>
              <a:gd name="connsiteX21" fmla="*/ 1469231 w 2755106"/>
              <a:gd name="connsiteY21" fmla="*/ 807243 h 1681162"/>
              <a:gd name="connsiteX22" fmla="*/ 1531143 w 2755106"/>
              <a:gd name="connsiteY22" fmla="*/ 809624 h 1681162"/>
              <a:gd name="connsiteX23" fmla="*/ 1533525 w 2755106"/>
              <a:gd name="connsiteY23" fmla="*/ 869156 h 1681162"/>
              <a:gd name="connsiteX24" fmla="*/ 1685925 w 2755106"/>
              <a:gd name="connsiteY24" fmla="*/ 871537 h 1681162"/>
              <a:gd name="connsiteX25" fmla="*/ 1683544 w 2755106"/>
              <a:gd name="connsiteY25" fmla="*/ 1026317 h 1681162"/>
              <a:gd name="connsiteX26" fmla="*/ 1700212 w 2755106"/>
              <a:gd name="connsiteY26" fmla="*/ 1026318 h 1681162"/>
              <a:gd name="connsiteX27" fmla="*/ 1697830 w 2755106"/>
              <a:gd name="connsiteY27" fmla="*/ 1092993 h 1681162"/>
              <a:gd name="connsiteX28" fmla="*/ 2197893 w 2755106"/>
              <a:gd name="connsiteY28" fmla="*/ 1090612 h 1681162"/>
              <a:gd name="connsiteX29" fmla="*/ 2197893 w 2755106"/>
              <a:gd name="connsiteY29" fmla="*/ 1231105 h 1681162"/>
              <a:gd name="connsiteX30" fmla="*/ 2228850 w 2755106"/>
              <a:gd name="connsiteY30" fmla="*/ 1231106 h 1681162"/>
              <a:gd name="connsiteX31" fmla="*/ 2231231 w 2755106"/>
              <a:gd name="connsiteY31" fmla="*/ 1369218 h 1681162"/>
              <a:gd name="connsiteX32" fmla="*/ 2326481 w 2755106"/>
              <a:gd name="connsiteY32" fmla="*/ 1371599 h 1681162"/>
              <a:gd name="connsiteX33" fmla="*/ 2328862 w 2755106"/>
              <a:gd name="connsiteY33" fmla="*/ 1509712 h 1681162"/>
              <a:gd name="connsiteX34" fmla="*/ 2545556 w 2755106"/>
              <a:gd name="connsiteY34" fmla="*/ 1512093 h 1681162"/>
              <a:gd name="connsiteX35" fmla="*/ 2543175 w 2755106"/>
              <a:gd name="connsiteY35" fmla="*/ 1681162 h 1681162"/>
              <a:gd name="connsiteX36" fmla="*/ 2755106 w 2755106"/>
              <a:gd name="connsiteY36" fmla="*/ 1681162 h 1681162"/>
              <a:gd name="connsiteX37" fmla="*/ 2755106 w 2755106"/>
              <a:gd name="connsiteY37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80998 w 2755106"/>
              <a:gd name="connsiteY9" fmla="*/ 228600 h 1681162"/>
              <a:gd name="connsiteX10" fmla="*/ 554831 w 2755106"/>
              <a:gd name="connsiteY10" fmla="*/ 452437 h 1681162"/>
              <a:gd name="connsiteX11" fmla="*/ 554831 w 2755106"/>
              <a:gd name="connsiteY11" fmla="*/ 509587 h 1681162"/>
              <a:gd name="connsiteX12" fmla="*/ 719137 w 2755106"/>
              <a:gd name="connsiteY12" fmla="*/ 507206 h 1681162"/>
              <a:gd name="connsiteX13" fmla="*/ 723898 w 2755106"/>
              <a:gd name="connsiteY13" fmla="*/ 566737 h 1681162"/>
              <a:gd name="connsiteX14" fmla="*/ 909637 w 2755106"/>
              <a:gd name="connsiteY14" fmla="*/ 566737 h 1681162"/>
              <a:gd name="connsiteX15" fmla="*/ 912018 w 2755106"/>
              <a:gd name="connsiteY15" fmla="*/ 619125 h 1681162"/>
              <a:gd name="connsiteX16" fmla="*/ 1216818 w 2755106"/>
              <a:gd name="connsiteY16" fmla="*/ 626268 h 1681162"/>
              <a:gd name="connsiteX17" fmla="*/ 1216819 w 2755106"/>
              <a:gd name="connsiteY17" fmla="*/ 683418 h 1681162"/>
              <a:gd name="connsiteX18" fmla="*/ 1373980 w 2755106"/>
              <a:gd name="connsiteY18" fmla="*/ 685799 h 1681162"/>
              <a:gd name="connsiteX19" fmla="*/ 1378743 w 2755106"/>
              <a:gd name="connsiteY19" fmla="*/ 745331 h 1681162"/>
              <a:gd name="connsiteX20" fmla="*/ 1469231 w 2755106"/>
              <a:gd name="connsiteY20" fmla="*/ 747712 h 1681162"/>
              <a:gd name="connsiteX21" fmla="*/ 1469231 w 2755106"/>
              <a:gd name="connsiteY21" fmla="*/ 807243 h 1681162"/>
              <a:gd name="connsiteX22" fmla="*/ 1531143 w 2755106"/>
              <a:gd name="connsiteY22" fmla="*/ 809624 h 1681162"/>
              <a:gd name="connsiteX23" fmla="*/ 1533525 w 2755106"/>
              <a:gd name="connsiteY23" fmla="*/ 869156 h 1681162"/>
              <a:gd name="connsiteX24" fmla="*/ 1685925 w 2755106"/>
              <a:gd name="connsiteY24" fmla="*/ 871537 h 1681162"/>
              <a:gd name="connsiteX25" fmla="*/ 1683544 w 2755106"/>
              <a:gd name="connsiteY25" fmla="*/ 1026317 h 1681162"/>
              <a:gd name="connsiteX26" fmla="*/ 1700212 w 2755106"/>
              <a:gd name="connsiteY26" fmla="*/ 1026318 h 1681162"/>
              <a:gd name="connsiteX27" fmla="*/ 1697830 w 2755106"/>
              <a:gd name="connsiteY27" fmla="*/ 1092993 h 1681162"/>
              <a:gd name="connsiteX28" fmla="*/ 2197893 w 2755106"/>
              <a:gd name="connsiteY28" fmla="*/ 1090612 h 1681162"/>
              <a:gd name="connsiteX29" fmla="*/ 2197893 w 2755106"/>
              <a:gd name="connsiteY29" fmla="*/ 1231105 h 1681162"/>
              <a:gd name="connsiteX30" fmla="*/ 2228850 w 2755106"/>
              <a:gd name="connsiteY30" fmla="*/ 1231106 h 1681162"/>
              <a:gd name="connsiteX31" fmla="*/ 2231231 w 2755106"/>
              <a:gd name="connsiteY31" fmla="*/ 1369218 h 1681162"/>
              <a:gd name="connsiteX32" fmla="*/ 2326481 w 2755106"/>
              <a:gd name="connsiteY32" fmla="*/ 1371599 h 1681162"/>
              <a:gd name="connsiteX33" fmla="*/ 2328862 w 2755106"/>
              <a:gd name="connsiteY33" fmla="*/ 1509712 h 1681162"/>
              <a:gd name="connsiteX34" fmla="*/ 2545556 w 2755106"/>
              <a:gd name="connsiteY34" fmla="*/ 1512093 h 1681162"/>
              <a:gd name="connsiteX35" fmla="*/ 2543175 w 2755106"/>
              <a:gd name="connsiteY35" fmla="*/ 1681162 h 1681162"/>
              <a:gd name="connsiteX36" fmla="*/ 2755106 w 2755106"/>
              <a:gd name="connsiteY36" fmla="*/ 1681162 h 1681162"/>
              <a:gd name="connsiteX37" fmla="*/ 2755106 w 2755106"/>
              <a:gd name="connsiteY37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90523 w 2755106"/>
              <a:gd name="connsiteY9" fmla="*/ 228600 h 1681162"/>
              <a:gd name="connsiteX10" fmla="*/ 554831 w 2755106"/>
              <a:gd name="connsiteY10" fmla="*/ 452437 h 1681162"/>
              <a:gd name="connsiteX11" fmla="*/ 554831 w 2755106"/>
              <a:gd name="connsiteY11" fmla="*/ 509587 h 1681162"/>
              <a:gd name="connsiteX12" fmla="*/ 719137 w 2755106"/>
              <a:gd name="connsiteY12" fmla="*/ 507206 h 1681162"/>
              <a:gd name="connsiteX13" fmla="*/ 723898 w 2755106"/>
              <a:gd name="connsiteY13" fmla="*/ 566737 h 1681162"/>
              <a:gd name="connsiteX14" fmla="*/ 909637 w 2755106"/>
              <a:gd name="connsiteY14" fmla="*/ 566737 h 1681162"/>
              <a:gd name="connsiteX15" fmla="*/ 912018 w 2755106"/>
              <a:gd name="connsiteY15" fmla="*/ 619125 h 1681162"/>
              <a:gd name="connsiteX16" fmla="*/ 1216818 w 2755106"/>
              <a:gd name="connsiteY16" fmla="*/ 626268 h 1681162"/>
              <a:gd name="connsiteX17" fmla="*/ 1216819 w 2755106"/>
              <a:gd name="connsiteY17" fmla="*/ 683418 h 1681162"/>
              <a:gd name="connsiteX18" fmla="*/ 1373980 w 2755106"/>
              <a:gd name="connsiteY18" fmla="*/ 685799 h 1681162"/>
              <a:gd name="connsiteX19" fmla="*/ 1378743 w 2755106"/>
              <a:gd name="connsiteY19" fmla="*/ 745331 h 1681162"/>
              <a:gd name="connsiteX20" fmla="*/ 1469231 w 2755106"/>
              <a:gd name="connsiteY20" fmla="*/ 747712 h 1681162"/>
              <a:gd name="connsiteX21" fmla="*/ 1469231 w 2755106"/>
              <a:gd name="connsiteY21" fmla="*/ 807243 h 1681162"/>
              <a:gd name="connsiteX22" fmla="*/ 1531143 w 2755106"/>
              <a:gd name="connsiteY22" fmla="*/ 809624 h 1681162"/>
              <a:gd name="connsiteX23" fmla="*/ 1533525 w 2755106"/>
              <a:gd name="connsiteY23" fmla="*/ 869156 h 1681162"/>
              <a:gd name="connsiteX24" fmla="*/ 1685925 w 2755106"/>
              <a:gd name="connsiteY24" fmla="*/ 871537 h 1681162"/>
              <a:gd name="connsiteX25" fmla="*/ 1683544 w 2755106"/>
              <a:gd name="connsiteY25" fmla="*/ 1026317 h 1681162"/>
              <a:gd name="connsiteX26" fmla="*/ 1700212 w 2755106"/>
              <a:gd name="connsiteY26" fmla="*/ 1026318 h 1681162"/>
              <a:gd name="connsiteX27" fmla="*/ 1697830 w 2755106"/>
              <a:gd name="connsiteY27" fmla="*/ 1092993 h 1681162"/>
              <a:gd name="connsiteX28" fmla="*/ 2197893 w 2755106"/>
              <a:gd name="connsiteY28" fmla="*/ 1090612 h 1681162"/>
              <a:gd name="connsiteX29" fmla="*/ 2197893 w 2755106"/>
              <a:gd name="connsiteY29" fmla="*/ 1231105 h 1681162"/>
              <a:gd name="connsiteX30" fmla="*/ 2228850 w 2755106"/>
              <a:gd name="connsiteY30" fmla="*/ 1231106 h 1681162"/>
              <a:gd name="connsiteX31" fmla="*/ 2231231 w 2755106"/>
              <a:gd name="connsiteY31" fmla="*/ 1369218 h 1681162"/>
              <a:gd name="connsiteX32" fmla="*/ 2326481 w 2755106"/>
              <a:gd name="connsiteY32" fmla="*/ 1371599 h 1681162"/>
              <a:gd name="connsiteX33" fmla="*/ 2328862 w 2755106"/>
              <a:gd name="connsiteY33" fmla="*/ 1509712 h 1681162"/>
              <a:gd name="connsiteX34" fmla="*/ 2545556 w 2755106"/>
              <a:gd name="connsiteY34" fmla="*/ 1512093 h 1681162"/>
              <a:gd name="connsiteX35" fmla="*/ 2543175 w 2755106"/>
              <a:gd name="connsiteY35" fmla="*/ 1681162 h 1681162"/>
              <a:gd name="connsiteX36" fmla="*/ 2755106 w 2755106"/>
              <a:gd name="connsiteY36" fmla="*/ 1681162 h 1681162"/>
              <a:gd name="connsiteX37" fmla="*/ 2755106 w 2755106"/>
              <a:gd name="connsiteY37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90523 w 2755106"/>
              <a:gd name="connsiteY9" fmla="*/ 228600 h 1681162"/>
              <a:gd name="connsiteX10" fmla="*/ 395287 w 2755106"/>
              <a:gd name="connsiteY10" fmla="*/ 273843 h 1681162"/>
              <a:gd name="connsiteX11" fmla="*/ 554831 w 2755106"/>
              <a:gd name="connsiteY11" fmla="*/ 452437 h 1681162"/>
              <a:gd name="connsiteX12" fmla="*/ 554831 w 2755106"/>
              <a:gd name="connsiteY12" fmla="*/ 509587 h 1681162"/>
              <a:gd name="connsiteX13" fmla="*/ 719137 w 2755106"/>
              <a:gd name="connsiteY13" fmla="*/ 507206 h 1681162"/>
              <a:gd name="connsiteX14" fmla="*/ 723898 w 2755106"/>
              <a:gd name="connsiteY14" fmla="*/ 566737 h 1681162"/>
              <a:gd name="connsiteX15" fmla="*/ 909637 w 2755106"/>
              <a:gd name="connsiteY15" fmla="*/ 566737 h 1681162"/>
              <a:gd name="connsiteX16" fmla="*/ 912018 w 2755106"/>
              <a:gd name="connsiteY16" fmla="*/ 619125 h 1681162"/>
              <a:gd name="connsiteX17" fmla="*/ 1216818 w 2755106"/>
              <a:gd name="connsiteY17" fmla="*/ 626268 h 1681162"/>
              <a:gd name="connsiteX18" fmla="*/ 1216819 w 2755106"/>
              <a:gd name="connsiteY18" fmla="*/ 683418 h 1681162"/>
              <a:gd name="connsiteX19" fmla="*/ 1373980 w 2755106"/>
              <a:gd name="connsiteY19" fmla="*/ 685799 h 1681162"/>
              <a:gd name="connsiteX20" fmla="*/ 1378743 w 2755106"/>
              <a:gd name="connsiteY20" fmla="*/ 745331 h 1681162"/>
              <a:gd name="connsiteX21" fmla="*/ 1469231 w 2755106"/>
              <a:gd name="connsiteY21" fmla="*/ 747712 h 1681162"/>
              <a:gd name="connsiteX22" fmla="*/ 1469231 w 2755106"/>
              <a:gd name="connsiteY22" fmla="*/ 807243 h 1681162"/>
              <a:gd name="connsiteX23" fmla="*/ 1531143 w 2755106"/>
              <a:gd name="connsiteY23" fmla="*/ 809624 h 1681162"/>
              <a:gd name="connsiteX24" fmla="*/ 1533525 w 2755106"/>
              <a:gd name="connsiteY24" fmla="*/ 869156 h 1681162"/>
              <a:gd name="connsiteX25" fmla="*/ 1685925 w 2755106"/>
              <a:gd name="connsiteY25" fmla="*/ 871537 h 1681162"/>
              <a:gd name="connsiteX26" fmla="*/ 1683544 w 2755106"/>
              <a:gd name="connsiteY26" fmla="*/ 1026317 h 1681162"/>
              <a:gd name="connsiteX27" fmla="*/ 1700212 w 2755106"/>
              <a:gd name="connsiteY27" fmla="*/ 1026318 h 1681162"/>
              <a:gd name="connsiteX28" fmla="*/ 1697830 w 2755106"/>
              <a:gd name="connsiteY28" fmla="*/ 1092993 h 1681162"/>
              <a:gd name="connsiteX29" fmla="*/ 2197893 w 2755106"/>
              <a:gd name="connsiteY29" fmla="*/ 1090612 h 1681162"/>
              <a:gd name="connsiteX30" fmla="*/ 2197893 w 2755106"/>
              <a:gd name="connsiteY30" fmla="*/ 1231105 h 1681162"/>
              <a:gd name="connsiteX31" fmla="*/ 2228850 w 2755106"/>
              <a:gd name="connsiteY31" fmla="*/ 1231106 h 1681162"/>
              <a:gd name="connsiteX32" fmla="*/ 2231231 w 2755106"/>
              <a:gd name="connsiteY32" fmla="*/ 1369218 h 1681162"/>
              <a:gd name="connsiteX33" fmla="*/ 2326481 w 2755106"/>
              <a:gd name="connsiteY33" fmla="*/ 1371599 h 1681162"/>
              <a:gd name="connsiteX34" fmla="*/ 2328862 w 2755106"/>
              <a:gd name="connsiteY34" fmla="*/ 1509712 h 1681162"/>
              <a:gd name="connsiteX35" fmla="*/ 2545556 w 2755106"/>
              <a:gd name="connsiteY35" fmla="*/ 1512093 h 1681162"/>
              <a:gd name="connsiteX36" fmla="*/ 2543175 w 2755106"/>
              <a:gd name="connsiteY36" fmla="*/ 1681162 h 1681162"/>
              <a:gd name="connsiteX37" fmla="*/ 2755106 w 2755106"/>
              <a:gd name="connsiteY37" fmla="*/ 1681162 h 1681162"/>
              <a:gd name="connsiteX38" fmla="*/ 2755106 w 2755106"/>
              <a:gd name="connsiteY38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90523 w 2755106"/>
              <a:gd name="connsiteY9" fmla="*/ 228600 h 1681162"/>
              <a:gd name="connsiteX10" fmla="*/ 395287 w 2755106"/>
              <a:gd name="connsiteY10" fmla="*/ 273843 h 1681162"/>
              <a:gd name="connsiteX11" fmla="*/ 554831 w 2755106"/>
              <a:gd name="connsiteY11" fmla="*/ 452437 h 1681162"/>
              <a:gd name="connsiteX12" fmla="*/ 554831 w 2755106"/>
              <a:gd name="connsiteY12" fmla="*/ 509587 h 1681162"/>
              <a:gd name="connsiteX13" fmla="*/ 719137 w 2755106"/>
              <a:gd name="connsiteY13" fmla="*/ 507206 h 1681162"/>
              <a:gd name="connsiteX14" fmla="*/ 723898 w 2755106"/>
              <a:gd name="connsiteY14" fmla="*/ 566737 h 1681162"/>
              <a:gd name="connsiteX15" fmla="*/ 909637 w 2755106"/>
              <a:gd name="connsiteY15" fmla="*/ 566737 h 1681162"/>
              <a:gd name="connsiteX16" fmla="*/ 912018 w 2755106"/>
              <a:gd name="connsiteY16" fmla="*/ 619125 h 1681162"/>
              <a:gd name="connsiteX17" fmla="*/ 1216818 w 2755106"/>
              <a:gd name="connsiteY17" fmla="*/ 626268 h 1681162"/>
              <a:gd name="connsiteX18" fmla="*/ 1216819 w 2755106"/>
              <a:gd name="connsiteY18" fmla="*/ 683418 h 1681162"/>
              <a:gd name="connsiteX19" fmla="*/ 1373980 w 2755106"/>
              <a:gd name="connsiteY19" fmla="*/ 685799 h 1681162"/>
              <a:gd name="connsiteX20" fmla="*/ 1378743 w 2755106"/>
              <a:gd name="connsiteY20" fmla="*/ 745331 h 1681162"/>
              <a:gd name="connsiteX21" fmla="*/ 1469231 w 2755106"/>
              <a:gd name="connsiteY21" fmla="*/ 747712 h 1681162"/>
              <a:gd name="connsiteX22" fmla="*/ 1469231 w 2755106"/>
              <a:gd name="connsiteY22" fmla="*/ 807243 h 1681162"/>
              <a:gd name="connsiteX23" fmla="*/ 1531143 w 2755106"/>
              <a:gd name="connsiteY23" fmla="*/ 809624 h 1681162"/>
              <a:gd name="connsiteX24" fmla="*/ 1533525 w 2755106"/>
              <a:gd name="connsiteY24" fmla="*/ 869156 h 1681162"/>
              <a:gd name="connsiteX25" fmla="*/ 1685925 w 2755106"/>
              <a:gd name="connsiteY25" fmla="*/ 871537 h 1681162"/>
              <a:gd name="connsiteX26" fmla="*/ 1683544 w 2755106"/>
              <a:gd name="connsiteY26" fmla="*/ 1026317 h 1681162"/>
              <a:gd name="connsiteX27" fmla="*/ 1700212 w 2755106"/>
              <a:gd name="connsiteY27" fmla="*/ 1026318 h 1681162"/>
              <a:gd name="connsiteX28" fmla="*/ 1697830 w 2755106"/>
              <a:gd name="connsiteY28" fmla="*/ 1092993 h 1681162"/>
              <a:gd name="connsiteX29" fmla="*/ 2197893 w 2755106"/>
              <a:gd name="connsiteY29" fmla="*/ 1090612 h 1681162"/>
              <a:gd name="connsiteX30" fmla="*/ 2197893 w 2755106"/>
              <a:gd name="connsiteY30" fmla="*/ 1231105 h 1681162"/>
              <a:gd name="connsiteX31" fmla="*/ 2228850 w 2755106"/>
              <a:gd name="connsiteY31" fmla="*/ 1231106 h 1681162"/>
              <a:gd name="connsiteX32" fmla="*/ 2231231 w 2755106"/>
              <a:gd name="connsiteY32" fmla="*/ 1369218 h 1681162"/>
              <a:gd name="connsiteX33" fmla="*/ 2326481 w 2755106"/>
              <a:gd name="connsiteY33" fmla="*/ 1371599 h 1681162"/>
              <a:gd name="connsiteX34" fmla="*/ 2328862 w 2755106"/>
              <a:gd name="connsiteY34" fmla="*/ 1509712 h 1681162"/>
              <a:gd name="connsiteX35" fmla="*/ 2545556 w 2755106"/>
              <a:gd name="connsiteY35" fmla="*/ 1512093 h 1681162"/>
              <a:gd name="connsiteX36" fmla="*/ 2543175 w 2755106"/>
              <a:gd name="connsiteY36" fmla="*/ 1681162 h 1681162"/>
              <a:gd name="connsiteX37" fmla="*/ 2755106 w 2755106"/>
              <a:gd name="connsiteY37" fmla="*/ 1681162 h 1681162"/>
              <a:gd name="connsiteX38" fmla="*/ 2755106 w 2755106"/>
              <a:gd name="connsiteY38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85760 w 2755106"/>
              <a:gd name="connsiteY9" fmla="*/ 223838 h 1681162"/>
              <a:gd name="connsiteX10" fmla="*/ 395287 w 2755106"/>
              <a:gd name="connsiteY10" fmla="*/ 273843 h 1681162"/>
              <a:gd name="connsiteX11" fmla="*/ 554831 w 2755106"/>
              <a:gd name="connsiteY11" fmla="*/ 452437 h 1681162"/>
              <a:gd name="connsiteX12" fmla="*/ 554831 w 2755106"/>
              <a:gd name="connsiteY12" fmla="*/ 509587 h 1681162"/>
              <a:gd name="connsiteX13" fmla="*/ 719137 w 2755106"/>
              <a:gd name="connsiteY13" fmla="*/ 507206 h 1681162"/>
              <a:gd name="connsiteX14" fmla="*/ 723898 w 2755106"/>
              <a:gd name="connsiteY14" fmla="*/ 566737 h 1681162"/>
              <a:gd name="connsiteX15" fmla="*/ 909637 w 2755106"/>
              <a:gd name="connsiteY15" fmla="*/ 566737 h 1681162"/>
              <a:gd name="connsiteX16" fmla="*/ 912018 w 2755106"/>
              <a:gd name="connsiteY16" fmla="*/ 619125 h 1681162"/>
              <a:gd name="connsiteX17" fmla="*/ 1216818 w 2755106"/>
              <a:gd name="connsiteY17" fmla="*/ 626268 h 1681162"/>
              <a:gd name="connsiteX18" fmla="*/ 1216819 w 2755106"/>
              <a:gd name="connsiteY18" fmla="*/ 683418 h 1681162"/>
              <a:gd name="connsiteX19" fmla="*/ 1373980 w 2755106"/>
              <a:gd name="connsiteY19" fmla="*/ 685799 h 1681162"/>
              <a:gd name="connsiteX20" fmla="*/ 1378743 w 2755106"/>
              <a:gd name="connsiteY20" fmla="*/ 745331 h 1681162"/>
              <a:gd name="connsiteX21" fmla="*/ 1469231 w 2755106"/>
              <a:gd name="connsiteY21" fmla="*/ 747712 h 1681162"/>
              <a:gd name="connsiteX22" fmla="*/ 1469231 w 2755106"/>
              <a:gd name="connsiteY22" fmla="*/ 807243 h 1681162"/>
              <a:gd name="connsiteX23" fmla="*/ 1531143 w 2755106"/>
              <a:gd name="connsiteY23" fmla="*/ 809624 h 1681162"/>
              <a:gd name="connsiteX24" fmla="*/ 1533525 w 2755106"/>
              <a:gd name="connsiteY24" fmla="*/ 869156 h 1681162"/>
              <a:gd name="connsiteX25" fmla="*/ 1685925 w 2755106"/>
              <a:gd name="connsiteY25" fmla="*/ 871537 h 1681162"/>
              <a:gd name="connsiteX26" fmla="*/ 1683544 w 2755106"/>
              <a:gd name="connsiteY26" fmla="*/ 1026317 h 1681162"/>
              <a:gd name="connsiteX27" fmla="*/ 1700212 w 2755106"/>
              <a:gd name="connsiteY27" fmla="*/ 1026318 h 1681162"/>
              <a:gd name="connsiteX28" fmla="*/ 1697830 w 2755106"/>
              <a:gd name="connsiteY28" fmla="*/ 1092993 h 1681162"/>
              <a:gd name="connsiteX29" fmla="*/ 2197893 w 2755106"/>
              <a:gd name="connsiteY29" fmla="*/ 1090612 h 1681162"/>
              <a:gd name="connsiteX30" fmla="*/ 2197893 w 2755106"/>
              <a:gd name="connsiteY30" fmla="*/ 1231105 h 1681162"/>
              <a:gd name="connsiteX31" fmla="*/ 2228850 w 2755106"/>
              <a:gd name="connsiteY31" fmla="*/ 1231106 h 1681162"/>
              <a:gd name="connsiteX32" fmla="*/ 2231231 w 2755106"/>
              <a:gd name="connsiteY32" fmla="*/ 1369218 h 1681162"/>
              <a:gd name="connsiteX33" fmla="*/ 2326481 w 2755106"/>
              <a:gd name="connsiteY33" fmla="*/ 1371599 h 1681162"/>
              <a:gd name="connsiteX34" fmla="*/ 2328862 w 2755106"/>
              <a:gd name="connsiteY34" fmla="*/ 1509712 h 1681162"/>
              <a:gd name="connsiteX35" fmla="*/ 2545556 w 2755106"/>
              <a:gd name="connsiteY35" fmla="*/ 1512093 h 1681162"/>
              <a:gd name="connsiteX36" fmla="*/ 2543175 w 2755106"/>
              <a:gd name="connsiteY36" fmla="*/ 1681162 h 1681162"/>
              <a:gd name="connsiteX37" fmla="*/ 2755106 w 2755106"/>
              <a:gd name="connsiteY37" fmla="*/ 1681162 h 1681162"/>
              <a:gd name="connsiteX38" fmla="*/ 2755106 w 2755106"/>
              <a:gd name="connsiteY38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85760 w 2755106"/>
              <a:gd name="connsiteY9" fmla="*/ 223838 h 1681162"/>
              <a:gd name="connsiteX10" fmla="*/ 392906 w 2755106"/>
              <a:gd name="connsiteY10" fmla="*/ 276224 h 1681162"/>
              <a:gd name="connsiteX11" fmla="*/ 554831 w 2755106"/>
              <a:gd name="connsiteY11" fmla="*/ 452437 h 1681162"/>
              <a:gd name="connsiteX12" fmla="*/ 554831 w 2755106"/>
              <a:gd name="connsiteY12" fmla="*/ 509587 h 1681162"/>
              <a:gd name="connsiteX13" fmla="*/ 719137 w 2755106"/>
              <a:gd name="connsiteY13" fmla="*/ 507206 h 1681162"/>
              <a:gd name="connsiteX14" fmla="*/ 723898 w 2755106"/>
              <a:gd name="connsiteY14" fmla="*/ 566737 h 1681162"/>
              <a:gd name="connsiteX15" fmla="*/ 909637 w 2755106"/>
              <a:gd name="connsiteY15" fmla="*/ 566737 h 1681162"/>
              <a:gd name="connsiteX16" fmla="*/ 912018 w 2755106"/>
              <a:gd name="connsiteY16" fmla="*/ 619125 h 1681162"/>
              <a:gd name="connsiteX17" fmla="*/ 1216818 w 2755106"/>
              <a:gd name="connsiteY17" fmla="*/ 626268 h 1681162"/>
              <a:gd name="connsiteX18" fmla="*/ 1216819 w 2755106"/>
              <a:gd name="connsiteY18" fmla="*/ 683418 h 1681162"/>
              <a:gd name="connsiteX19" fmla="*/ 1373980 w 2755106"/>
              <a:gd name="connsiteY19" fmla="*/ 685799 h 1681162"/>
              <a:gd name="connsiteX20" fmla="*/ 1378743 w 2755106"/>
              <a:gd name="connsiteY20" fmla="*/ 745331 h 1681162"/>
              <a:gd name="connsiteX21" fmla="*/ 1469231 w 2755106"/>
              <a:gd name="connsiteY21" fmla="*/ 747712 h 1681162"/>
              <a:gd name="connsiteX22" fmla="*/ 1469231 w 2755106"/>
              <a:gd name="connsiteY22" fmla="*/ 807243 h 1681162"/>
              <a:gd name="connsiteX23" fmla="*/ 1531143 w 2755106"/>
              <a:gd name="connsiteY23" fmla="*/ 809624 h 1681162"/>
              <a:gd name="connsiteX24" fmla="*/ 1533525 w 2755106"/>
              <a:gd name="connsiteY24" fmla="*/ 869156 h 1681162"/>
              <a:gd name="connsiteX25" fmla="*/ 1685925 w 2755106"/>
              <a:gd name="connsiteY25" fmla="*/ 871537 h 1681162"/>
              <a:gd name="connsiteX26" fmla="*/ 1683544 w 2755106"/>
              <a:gd name="connsiteY26" fmla="*/ 1026317 h 1681162"/>
              <a:gd name="connsiteX27" fmla="*/ 1700212 w 2755106"/>
              <a:gd name="connsiteY27" fmla="*/ 1026318 h 1681162"/>
              <a:gd name="connsiteX28" fmla="*/ 1697830 w 2755106"/>
              <a:gd name="connsiteY28" fmla="*/ 1092993 h 1681162"/>
              <a:gd name="connsiteX29" fmla="*/ 2197893 w 2755106"/>
              <a:gd name="connsiteY29" fmla="*/ 1090612 h 1681162"/>
              <a:gd name="connsiteX30" fmla="*/ 2197893 w 2755106"/>
              <a:gd name="connsiteY30" fmla="*/ 1231105 h 1681162"/>
              <a:gd name="connsiteX31" fmla="*/ 2228850 w 2755106"/>
              <a:gd name="connsiteY31" fmla="*/ 1231106 h 1681162"/>
              <a:gd name="connsiteX32" fmla="*/ 2231231 w 2755106"/>
              <a:gd name="connsiteY32" fmla="*/ 1369218 h 1681162"/>
              <a:gd name="connsiteX33" fmla="*/ 2326481 w 2755106"/>
              <a:gd name="connsiteY33" fmla="*/ 1371599 h 1681162"/>
              <a:gd name="connsiteX34" fmla="*/ 2328862 w 2755106"/>
              <a:gd name="connsiteY34" fmla="*/ 1509712 h 1681162"/>
              <a:gd name="connsiteX35" fmla="*/ 2545556 w 2755106"/>
              <a:gd name="connsiteY35" fmla="*/ 1512093 h 1681162"/>
              <a:gd name="connsiteX36" fmla="*/ 2543175 w 2755106"/>
              <a:gd name="connsiteY36" fmla="*/ 1681162 h 1681162"/>
              <a:gd name="connsiteX37" fmla="*/ 2755106 w 2755106"/>
              <a:gd name="connsiteY37" fmla="*/ 1681162 h 1681162"/>
              <a:gd name="connsiteX38" fmla="*/ 2755106 w 2755106"/>
              <a:gd name="connsiteY38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85760 w 2755106"/>
              <a:gd name="connsiteY9" fmla="*/ 223838 h 1681162"/>
              <a:gd name="connsiteX10" fmla="*/ 392906 w 2755106"/>
              <a:gd name="connsiteY10" fmla="*/ 276224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85760 w 2755106"/>
              <a:gd name="connsiteY9" fmla="*/ 223838 h 1681162"/>
              <a:gd name="connsiteX10" fmla="*/ 392906 w 2755106"/>
              <a:gd name="connsiteY10" fmla="*/ 276224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85760 w 2755106"/>
              <a:gd name="connsiteY9" fmla="*/ 223838 h 1681162"/>
              <a:gd name="connsiteX10" fmla="*/ 392906 w 2755106"/>
              <a:gd name="connsiteY10" fmla="*/ 285749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88142 w 2755106"/>
              <a:gd name="connsiteY9" fmla="*/ 228600 h 1681162"/>
              <a:gd name="connsiteX10" fmla="*/ 392906 w 2755106"/>
              <a:gd name="connsiteY10" fmla="*/ 285749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1456 h 1681162"/>
              <a:gd name="connsiteX9" fmla="*/ 390523 w 2755106"/>
              <a:gd name="connsiteY9" fmla="*/ 221456 h 1681162"/>
              <a:gd name="connsiteX10" fmla="*/ 392906 w 2755106"/>
              <a:gd name="connsiteY10" fmla="*/ 285749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6218 h 1681162"/>
              <a:gd name="connsiteX9" fmla="*/ 390523 w 2755106"/>
              <a:gd name="connsiteY9" fmla="*/ 221456 h 1681162"/>
              <a:gd name="connsiteX10" fmla="*/ 392906 w 2755106"/>
              <a:gd name="connsiteY10" fmla="*/ 285749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9562 w 2755106"/>
              <a:gd name="connsiteY8" fmla="*/ 226218 h 1681162"/>
              <a:gd name="connsiteX9" fmla="*/ 385760 w 2755106"/>
              <a:gd name="connsiteY9" fmla="*/ 221456 h 1681162"/>
              <a:gd name="connsiteX10" fmla="*/ 392906 w 2755106"/>
              <a:gd name="connsiteY10" fmla="*/ 285749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5760 w 2755106"/>
              <a:gd name="connsiteY9" fmla="*/ 221456 h 1681162"/>
              <a:gd name="connsiteX10" fmla="*/ 392906 w 2755106"/>
              <a:gd name="connsiteY10" fmla="*/ 285749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2906 w 2755106"/>
              <a:gd name="connsiteY10" fmla="*/ 285749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54831 w 2755106"/>
              <a:gd name="connsiteY12" fmla="*/ 452437 h 1681162"/>
              <a:gd name="connsiteX13" fmla="*/ 554831 w 2755106"/>
              <a:gd name="connsiteY13" fmla="*/ 509587 h 1681162"/>
              <a:gd name="connsiteX14" fmla="*/ 719137 w 2755106"/>
              <a:gd name="connsiteY14" fmla="*/ 507206 h 1681162"/>
              <a:gd name="connsiteX15" fmla="*/ 723898 w 2755106"/>
              <a:gd name="connsiteY15" fmla="*/ 566737 h 1681162"/>
              <a:gd name="connsiteX16" fmla="*/ 909637 w 2755106"/>
              <a:gd name="connsiteY16" fmla="*/ 566737 h 1681162"/>
              <a:gd name="connsiteX17" fmla="*/ 912018 w 2755106"/>
              <a:gd name="connsiteY17" fmla="*/ 619125 h 1681162"/>
              <a:gd name="connsiteX18" fmla="*/ 1216818 w 2755106"/>
              <a:gd name="connsiteY18" fmla="*/ 626268 h 1681162"/>
              <a:gd name="connsiteX19" fmla="*/ 1216819 w 2755106"/>
              <a:gd name="connsiteY19" fmla="*/ 683418 h 1681162"/>
              <a:gd name="connsiteX20" fmla="*/ 1373980 w 2755106"/>
              <a:gd name="connsiteY20" fmla="*/ 685799 h 1681162"/>
              <a:gd name="connsiteX21" fmla="*/ 1378743 w 2755106"/>
              <a:gd name="connsiteY21" fmla="*/ 745331 h 1681162"/>
              <a:gd name="connsiteX22" fmla="*/ 1469231 w 2755106"/>
              <a:gd name="connsiteY22" fmla="*/ 747712 h 1681162"/>
              <a:gd name="connsiteX23" fmla="*/ 1469231 w 2755106"/>
              <a:gd name="connsiteY23" fmla="*/ 807243 h 1681162"/>
              <a:gd name="connsiteX24" fmla="*/ 1531143 w 2755106"/>
              <a:gd name="connsiteY24" fmla="*/ 809624 h 1681162"/>
              <a:gd name="connsiteX25" fmla="*/ 1533525 w 2755106"/>
              <a:gd name="connsiteY25" fmla="*/ 869156 h 1681162"/>
              <a:gd name="connsiteX26" fmla="*/ 1685925 w 2755106"/>
              <a:gd name="connsiteY26" fmla="*/ 871537 h 1681162"/>
              <a:gd name="connsiteX27" fmla="*/ 1683544 w 2755106"/>
              <a:gd name="connsiteY27" fmla="*/ 1026317 h 1681162"/>
              <a:gd name="connsiteX28" fmla="*/ 1700212 w 2755106"/>
              <a:gd name="connsiteY28" fmla="*/ 1026318 h 1681162"/>
              <a:gd name="connsiteX29" fmla="*/ 1697830 w 2755106"/>
              <a:gd name="connsiteY29" fmla="*/ 1092993 h 1681162"/>
              <a:gd name="connsiteX30" fmla="*/ 2197893 w 2755106"/>
              <a:gd name="connsiteY30" fmla="*/ 1090612 h 1681162"/>
              <a:gd name="connsiteX31" fmla="*/ 2197893 w 2755106"/>
              <a:gd name="connsiteY31" fmla="*/ 1231105 h 1681162"/>
              <a:gd name="connsiteX32" fmla="*/ 2228850 w 2755106"/>
              <a:gd name="connsiteY32" fmla="*/ 1231106 h 1681162"/>
              <a:gd name="connsiteX33" fmla="*/ 2231231 w 2755106"/>
              <a:gd name="connsiteY33" fmla="*/ 1369218 h 1681162"/>
              <a:gd name="connsiteX34" fmla="*/ 2326481 w 2755106"/>
              <a:gd name="connsiteY34" fmla="*/ 1371599 h 1681162"/>
              <a:gd name="connsiteX35" fmla="*/ 2328862 w 2755106"/>
              <a:gd name="connsiteY35" fmla="*/ 1509712 h 1681162"/>
              <a:gd name="connsiteX36" fmla="*/ 2545556 w 2755106"/>
              <a:gd name="connsiteY36" fmla="*/ 1512093 h 1681162"/>
              <a:gd name="connsiteX37" fmla="*/ 2543175 w 2755106"/>
              <a:gd name="connsiteY37" fmla="*/ 1681162 h 1681162"/>
              <a:gd name="connsiteX38" fmla="*/ 2755106 w 2755106"/>
              <a:gd name="connsiteY38" fmla="*/ 1681162 h 1681162"/>
              <a:gd name="connsiteX39" fmla="*/ 2755106 w 2755106"/>
              <a:gd name="connsiteY39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00062 w 2755106"/>
              <a:gd name="connsiteY12" fmla="*/ 459581 h 1681162"/>
              <a:gd name="connsiteX13" fmla="*/ 554831 w 2755106"/>
              <a:gd name="connsiteY13" fmla="*/ 452437 h 1681162"/>
              <a:gd name="connsiteX14" fmla="*/ 554831 w 2755106"/>
              <a:gd name="connsiteY14" fmla="*/ 509587 h 1681162"/>
              <a:gd name="connsiteX15" fmla="*/ 719137 w 2755106"/>
              <a:gd name="connsiteY15" fmla="*/ 507206 h 1681162"/>
              <a:gd name="connsiteX16" fmla="*/ 723898 w 2755106"/>
              <a:gd name="connsiteY16" fmla="*/ 566737 h 1681162"/>
              <a:gd name="connsiteX17" fmla="*/ 909637 w 2755106"/>
              <a:gd name="connsiteY17" fmla="*/ 566737 h 1681162"/>
              <a:gd name="connsiteX18" fmla="*/ 912018 w 2755106"/>
              <a:gd name="connsiteY18" fmla="*/ 619125 h 1681162"/>
              <a:gd name="connsiteX19" fmla="*/ 1216818 w 2755106"/>
              <a:gd name="connsiteY19" fmla="*/ 626268 h 1681162"/>
              <a:gd name="connsiteX20" fmla="*/ 1216819 w 2755106"/>
              <a:gd name="connsiteY20" fmla="*/ 683418 h 1681162"/>
              <a:gd name="connsiteX21" fmla="*/ 1373980 w 2755106"/>
              <a:gd name="connsiteY21" fmla="*/ 685799 h 1681162"/>
              <a:gd name="connsiteX22" fmla="*/ 1378743 w 2755106"/>
              <a:gd name="connsiteY22" fmla="*/ 745331 h 1681162"/>
              <a:gd name="connsiteX23" fmla="*/ 1469231 w 2755106"/>
              <a:gd name="connsiteY23" fmla="*/ 747712 h 1681162"/>
              <a:gd name="connsiteX24" fmla="*/ 1469231 w 2755106"/>
              <a:gd name="connsiteY24" fmla="*/ 807243 h 1681162"/>
              <a:gd name="connsiteX25" fmla="*/ 1531143 w 2755106"/>
              <a:gd name="connsiteY25" fmla="*/ 809624 h 1681162"/>
              <a:gd name="connsiteX26" fmla="*/ 1533525 w 2755106"/>
              <a:gd name="connsiteY26" fmla="*/ 869156 h 1681162"/>
              <a:gd name="connsiteX27" fmla="*/ 1685925 w 2755106"/>
              <a:gd name="connsiteY27" fmla="*/ 871537 h 1681162"/>
              <a:gd name="connsiteX28" fmla="*/ 1683544 w 2755106"/>
              <a:gd name="connsiteY28" fmla="*/ 1026317 h 1681162"/>
              <a:gd name="connsiteX29" fmla="*/ 1700212 w 2755106"/>
              <a:gd name="connsiteY29" fmla="*/ 1026318 h 1681162"/>
              <a:gd name="connsiteX30" fmla="*/ 1697830 w 2755106"/>
              <a:gd name="connsiteY30" fmla="*/ 1092993 h 1681162"/>
              <a:gd name="connsiteX31" fmla="*/ 2197893 w 2755106"/>
              <a:gd name="connsiteY31" fmla="*/ 1090612 h 1681162"/>
              <a:gd name="connsiteX32" fmla="*/ 2197893 w 2755106"/>
              <a:gd name="connsiteY32" fmla="*/ 1231105 h 1681162"/>
              <a:gd name="connsiteX33" fmla="*/ 2228850 w 2755106"/>
              <a:gd name="connsiteY33" fmla="*/ 1231106 h 1681162"/>
              <a:gd name="connsiteX34" fmla="*/ 2231231 w 2755106"/>
              <a:gd name="connsiteY34" fmla="*/ 1369218 h 1681162"/>
              <a:gd name="connsiteX35" fmla="*/ 2326481 w 2755106"/>
              <a:gd name="connsiteY35" fmla="*/ 1371599 h 1681162"/>
              <a:gd name="connsiteX36" fmla="*/ 2328862 w 2755106"/>
              <a:gd name="connsiteY36" fmla="*/ 1509712 h 1681162"/>
              <a:gd name="connsiteX37" fmla="*/ 2545556 w 2755106"/>
              <a:gd name="connsiteY37" fmla="*/ 1512093 h 1681162"/>
              <a:gd name="connsiteX38" fmla="*/ 2543175 w 2755106"/>
              <a:gd name="connsiteY38" fmla="*/ 1681162 h 1681162"/>
              <a:gd name="connsiteX39" fmla="*/ 2755106 w 2755106"/>
              <a:gd name="connsiteY39" fmla="*/ 1681162 h 1681162"/>
              <a:gd name="connsiteX40" fmla="*/ 2755106 w 2755106"/>
              <a:gd name="connsiteY40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00062 w 2755106"/>
              <a:gd name="connsiteY12" fmla="*/ 459581 h 1681162"/>
              <a:gd name="connsiteX13" fmla="*/ 554831 w 2755106"/>
              <a:gd name="connsiteY13" fmla="*/ 452437 h 1681162"/>
              <a:gd name="connsiteX14" fmla="*/ 554831 w 2755106"/>
              <a:gd name="connsiteY14" fmla="*/ 509587 h 1681162"/>
              <a:gd name="connsiteX15" fmla="*/ 719137 w 2755106"/>
              <a:gd name="connsiteY15" fmla="*/ 507206 h 1681162"/>
              <a:gd name="connsiteX16" fmla="*/ 723898 w 2755106"/>
              <a:gd name="connsiteY16" fmla="*/ 566737 h 1681162"/>
              <a:gd name="connsiteX17" fmla="*/ 909637 w 2755106"/>
              <a:gd name="connsiteY17" fmla="*/ 566737 h 1681162"/>
              <a:gd name="connsiteX18" fmla="*/ 912018 w 2755106"/>
              <a:gd name="connsiteY18" fmla="*/ 619125 h 1681162"/>
              <a:gd name="connsiteX19" fmla="*/ 1216818 w 2755106"/>
              <a:gd name="connsiteY19" fmla="*/ 626268 h 1681162"/>
              <a:gd name="connsiteX20" fmla="*/ 1216819 w 2755106"/>
              <a:gd name="connsiteY20" fmla="*/ 683418 h 1681162"/>
              <a:gd name="connsiteX21" fmla="*/ 1373980 w 2755106"/>
              <a:gd name="connsiteY21" fmla="*/ 685799 h 1681162"/>
              <a:gd name="connsiteX22" fmla="*/ 1378743 w 2755106"/>
              <a:gd name="connsiteY22" fmla="*/ 745331 h 1681162"/>
              <a:gd name="connsiteX23" fmla="*/ 1469231 w 2755106"/>
              <a:gd name="connsiteY23" fmla="*/ 747712 h 1681162"/>
              <a:gd name="connsiteX24" fmla="*/ 1469231 w 2755106"/>
              <a:gd name="connsiteY24" fmla="*/ 807243 h 1681162"/>
              <a:gd name="connsiteX25" fmla="*/ 1531143 w 2755106"/>
              <a:gd name="connsiteY25" fmla="*/ 809624 h 1681162"/>
              <a:gd name="connsiteX26" fmla="*/ 1533525 w 2755106"/>
              <a:gd name="connsiteY26" fmla="*/ 869156 h 1681162"/>
              <a:gd name="connsiteX27" fmla="*/ 1685925 w 2755106"/>
              <a:gd name="connsiteY27" fmla="*/ 871537 h 1681162"/>
              <a:gd name="connsiteX28" fmla="*/ 1683544 w 2755106"/>
              <a:gd name="connsiteY28" fmla="*/ 1026317 h 1681162"/>
              <a:gd name="connsiteX29" fmla="*/ 1700212 w 2755106"/>
              <a:gd name="connsiteY29" fmla="*/ 1026318 h 1681162"/>
              <a:gd name="connsiteX30" fmla="*/ 1697830 w 2755106"/>
              <a:gd name="connsiteY30" fmla="*/ 1092993 h 1681162"/>
              <a:gd name="connsiteX31" fmla="*/ 2197893 w 2755106"/>
              <a:gd name="connsiteY31" fmla="*/ 1090612 h 1681162"/>
              <a:gd name="connsiteX32" fmla="*/ 2197893 w 2755106"/>
              <a:gd name="connsiteY32" fmla="*/ 1231105 h 1681162"/>
              <a:gd name="connsiteX33" fmla="*/ 2228850 w 2755106"/>
              <a:gd name="connsiteY33" fmla="*/ 1231106 h 1681162"/>
              <a:gd name="connsiteX34" fmla="*/ 2231231 w 2755106"/>
              <a:gd name="connsiteY34" fmla="*/ 1369218 h 1681162"/>
              <a:gd name="connsiteX35" fmla="*/ 2326481 w 2755106"/>
              <a:gd name="connsiteY35" fmla="*/ 1371599 h 1681162"/>
              <a:gd name="connsiteX36" fmla="*/ 2328862 w 2755106"/>
              <a:gd name="connsiteY36" fmla="*/ 1509712 h 1681162"/>
              <a:gd name="connsiteX37" fmla="*/ 2545556 w 2755106"/>
              <a:gd name="connsiteY37" fmla="*/ 1512093 h 1681162"/>
              <a:gd name="connsiteX38" fmla="*/ 2543175 w 2755106"/>
              <a:gd name="connsiteY38" fmla="*/ 1681162 h 1681162"/>
              <a:gd name="connsiteX39" fmla="*/ 2755106 w 2755106"/>
              <a:gd name="connsiteY39" fmla="*/ 1681162 h 1681162"/>
              <a:gd name="connsiteX40" fmla="*/ 2755106 w 2755106"/>
              <a:gd name="connsiteY40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31018 w 2755106"/>
              <a:gd name="connsiteY12" fmla="*/ 447675 h 1681162"/>
              <a:gd name="connsiteX13" fmla="*/ 554831 w 2755106"/>
              <a:gd name="connsiteY13" fmla="*/ 452437 h 1681162"/>
              <a:gd name="connsiteX14" fmla="*/ 554831 w 2755106"/>
              <a:gd name="connsiteY14" fmla="*/ 509587 h 1681162"/>
              <a:gd name="connsiteX15" fmla="*/ 719137 w 2755106"/>
              <a:gd name="connsiteY15" fmla="*/ 507206 h 1681162"/>
              <a:gd name="connsiteX16" fmla="*/ 723898 w 2755106"/>
              <a:gd name="connsiteY16" fmla="*/ 566737 h 1681162"/>
              <a:gd name="connsiteX17" fmla="*/ 909637 w 2755106"/>
              <a:gd name="connsiteY17" fmla="*/ 566737 h 1681162"/>
              <a:gd name="connsiteX18" fmla="*/ 912018 w 2755106"/>
              <a:gd name="connsiteY18" fmla="*/ 619125 h 1681162"/>
              <a:gd name="connsiteX19" fmla="*/ 1216818 w 2755106"/>
              <a:gd name="connsiteY19" fmla="*/ 626268 h 1681162"/>
              <a:gd name="connsiteX20" fmla="*/ 1216819 w 2755106"/>
              <a:gd name="connsiteY20" fmla="*/ 683418 h 1681162"/>
              <a:gd name="connsiteX21" fmla="*/ 1373980 w 2755106"/>
              <a:gd name="connsiteY21" fmla="*/ 685799 h 1681162"/>
              <a:gd name="connsiteX22" fmla="*/ 1378743 w 2755106"/>
              <a:gd name="connsiteY22" fmla="*/ 745331 h 1681162"/>
              <a:gd name="connsiteX23" fmla="*/ 1469231 w 2755106"/>
              <a:gd name="connsiteY23" fmla="*/ 747712 h 1681162"/>
              <a:gd name="connsiteX24" fmla="*/ 1469231 w 2755106"/>
              <a:gd name="connsiteY24" fmla="*/ 807243 h 1681162"/>
              <a:gd name="connsiteX25" fmla="*/ 1531143 w 2755106"/>
              <a:gd name="connsiteY25" fmla="*/ 809624 h 1681162"/>
              <a:gd name="connsiteX26" fmla="*/ 1533525 w 2755106"/>
              <a:gd name="connsiteY26" fmla="*/ 869156 h 1681162"/>
              <a:gd name="connsiteX27" fmla="*/ 1685925 w 2755106"/>
              <a:gd name="connsiteY27" fmla="*/ 871537 h 1681162"/>
              <a:gd name="connsiteX28" fmla="*/ 1683544 w 2755106"/>
              <a:gd name="connsiteY28" fmla="*/ 1026317 h 1681162"/>
              <a:gd name="connsiteX29" fmla="*/ 1700212 w 2755106"/>
              <a:gd name="connsiteY29" fmla="*/ 1026318 h 1681162"/>
              <a:gd name="connsiteX30" fmla="*/ 1697830 w 2755106"/>
              <a:gd name="connsiteY30" fmla="*/ 1092993 h 1681162"/>
              <a:gd name="connsiteX31" fmla="*/ 2197893 w 2755106"/>
              <a:gd name="connsiteY31" fmla="*/ 1090612 h 1681162"/>
              <a:gd name="connsiteX32" fmla="*/ 2197893 w 2755106"/>
              <a:gd name="connsiteY32" fmla="*/ 1231105 h 1681162"/>
              <a:gd name="connsiteX33" fmla="*/ 2228850 w 2755106"/>
              <a:gd name="connsiteY33" fmla="*/ 1231106 h 1681162"/>
              <a:gd name="connsiteX34" fmla="*/ 2231231 w 2755106"/>
              <a:gd name="connsiteY34" fmla="*/ 1369218 h 1681162"/>
              <a:gd name="connsiteX35" fmla="*/ 2326481 w 2755106"/>
              <a:gd name="connsiteY35" fmla="*/ 1371599 h 1681162"/>
              <a:gd name="connsiteX36" fmla="*/ 2328862 w 2755106"/>
              <a:gd name="connsiteY36" fmla="*/ 1509712 h 1681162"/>
              <a:gd name="connsiteX37" fmla="*/ 2545556 w 2755106"/>
              <a:gd name="connsiteY37" fmla="*/ 1512093 h 1681162"/>
              <a:gd name="connsiteX38" fmla="*/ 2543175 w 2755106"/>
              <a:gd name="connsiteY38" fmla="*/ 1681162 h 1681162"/>
              <a:gd name="connsiteX39" fmla="*/ 2755106 w 2755106"/>
              <a:gd name="connsiteY39" fmla="*/ 1681162 h 1681162"/>
              <a:gd name="connsiteX40" fmla="*/ 2755106 w 2755106"/>
              <a:gd name="connsiteY40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33400 w 2755106"/>
              <a:gd name="connsiteY12" fmla="*/ 395287 h 1681162"/>
              <a:gd name="connsiteX13" fmla="*/ 531018 w 2755106"/>
              <a:gd name="connsiteY13" fmla="*/ 447675 h 1681162"/>
              <a:gd name="connsiteX14" fmla="*/ 554831 w 2755106"/>
              <a:gd name="connsiteY14" fmla="*/ 452437 h 1681162"/>
              <a:gd name="connsiteX15" fmla="*/ 554831 w 2755106"/>
              <a:gd name="connsiteY15" fmla="*/ 509587 h 1681162"/>
              <a:gd name="connsiteX16" fmla="*/ 719137 w 2755106"/>
              <a:gd name="connsiteY16" fmla="*/ 507206 h 1681162"/>
              <a:gd name="connsiteX17" fmla="*/ 723898 w 2755106"/>
              <a:gd name="connsiteY17" fmla="*/ 566737 h 1681162"/>
              <a:gd name="connsiteX18" fmla="*/ 909637 w 2755106"/>
              <a:gd name="connsiteY18" fmla="*/ 566737 h 1681162"/>
              <a:gd name="connsiteX19" fmla="*/ 912018 w 2755106"/>
              <a:gd name="connsiteY19" fmla="*/ 619125 h 1681162"/>
              <a:gd name="connsiteX20" fmla="*/ 1216818 w 2755106"/>
              <a:gd name="connsiteY20" fmla="*/ 626268 h 1681162"/>
              <a:gd name="connsiteX21" fmla="*/ 1216819 w 2755106"/>
              <a:gd name="connsiteY21" fmla="*/ 683418 h 1681162"/>
              <a:gd name="connsiteX22" fmla="*/ 1373980 w 2755106"/>
              <a:gd name="connsiteY22" fmla="*/ 685799 h 1681162"/>
              <a:gd name="connsiteX23" fmla="*/ 1378743 w 2755106"/>
              <a:gd name="connsiteY23" fmla="*/ 745331 h 1681162"/>
              <a:gd name="connsiteX24" fmla="*/ 1469231 w 2755106"/>
              <a:gd name="connsiteY24" fmla="*/ 747712 h 1681162"/>
              <a:gd name="connsiteX25" fmla="*/ 1469231 w 2755106"/>
              <a:gd name="connsiteY25" fmla="*/ 807243 h 1681162"/>
              <a:gd name="connsiteX26" fmla="*/ 1531143 w 2755106"/>
              <a:gd name="connsiteY26" fmla="*/ 809624 h 1681162"/>
              <a:gd name="connsiteX27" fmla="*/ 1533525 w 2755106"/>
              <a:gd name="connsiteY27" fmla="*/ 869156 h 1681162"/>
              <a:gd name="connsiteX28" fmla="*/ 1685925 w 2755106"/>
              <a:gd name="connsiteY28" fmla="*/ 871537 h 1681162"/>
              <a:gd name="connsiteX29" fmla="*/ 1683544 w 2755106"/>
              <a:gd name="connsiteY29" fmla="*/ 1026317 h 1681162"/>
              <a:gd name="connsiteX30" fmla="*/ 1700212 w 2755106"/>
              <a:gd name="connsiteY30" fmla="*/ 1026318 h 1681162"/>
              <a:gd name="connsiteX31" fmla="*/ 1697830 w 2755106"/>
              <a:gd name="connsiteY31" fmla="*/ 1092993 h 1681162"/>
              <a:gd name="connsiteX32" fmla="*/ 2197893 w 2755106"/>
              <a:gd name="connsiteY32" fmla="*/ 1090612 h 1681162"/>
              <a:gd name="connsiteX33" fmla="*/ 2197893 w 2755106"/>
              <a:gd name="connsiteY33" fmla="*/ 1231105 h 1681162"/>
              <a:gd name="connsiteX34" fmla="*/ 2228850 w 2755106"/>
              <a:gd name="connsiteY34" fmla="*/ 1231106 h 1681162"/>
              <a:gd name="connsiteX35" fmla="*/ 2231231 w 2755106"/>
              <a:gd name="connsiteY35" fmla="*/ 1369218 h 1681162"/>
              <a:gd name="connsiteX36" fmla="*/ 2326481 w 2755106"/>
              <a:gd name="connsiteY36" fmla="*/ 1371599 h 1681162"/>
              <a:gd name="connsiteX37" fmla="*/ 2328862 w 2755106"/>
              <a:gd name="connsiteY37" fmla="*/ 1509712 h 1681162"/>
              <a:gd name="connsiteX38" fmla="*/ 2545556 w 2755106"/>
              <a:gd name="connsiteY38" fmla="*/ 1512093 h 1681162"/>
              <a:gd name="connsiteX39" fmla="*/ 2543175 w 2755106"/>
              <a:gd name="connsiteY39" fmla="*/ 1681162 h 1681162"/>
              <a:gd name="connsiteX40" fmla="*/ 2755106 w 2755106"/>
              <a:gd name="connsiteY40" fmla="*/ 1681162 h 1681162"/>
              <a:gd name="connsiteX41" fmla="*/ 2755106 w 2755106"/>
              <a:gd name="connsiteY4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33400 w 2755106"/>
              <a:gd name="connsiteY12" fmla="*/ 395287 h 1681162"/>
              <a:gd name="connsiteX13" fmla="*/ 531018 w 2755106"/>
              <a:gd name="connsiteY13" fmla="*/ 447675 h 1681162"/>
              <a:gd name="connsiteX14" fmla="*/ 554831 w 2755106"/>
              <a:gd name="connsiteY14" fmla="*/ 452437 h 1681162"/>
              <a:gd name="connsiteX15" fmla="*/ 554831 w 2755106"/>
              <a:gd name="connsiteY15" fmla="*/ 509587 h 1681162"/>
              <a:gd name="connsiteX16" fmla="*/ 719137 w 2755106"/>
              <a:gd name="connsiteY16" fmla="*/ 507206 h 1681162"/>
              <a:gd name="connsiteX17" fmla="*/ 723898 w 2755106"/>
              <a:gd name="connsiteY17" fmla="*/ 566737 h 1681162"/>
              <a:gd name="connsiteX18" fmla="*/ 909637 w 2755106"/>
              <a:gd name="connsiteY18" fmla="*/ 566737 h 1681162"/>
              <a:gd name="connsiteX19" fmla="*/ 912018 w 2755106"/>
              <a:gd name="connsiteY19" fmla="*/ 619125 h 1681162"/>
              <a:gd name="connsiteX20" fmla="*/ 1216818 w 2755106"/>
              <a:gd name="connsiteY20" fmla="*/ 626268 h 1681162"/>
              <a:gd name="connsiteX21" fmla="*/ 1216819 w 2755106"/>
              <a:gd name="connsiteY21" fmla="*/ 683418 h 1681162"/>
              <a:gd name="connsiteX22" fmla="*/ 1373980 w 2755106"/>
              <a:gd name="connsiteY22" fmla="*/ 685799 h 1681162"/>
              <a:gd name="connsiteX23" fmla="*/ 1378743 w 2755106"/>
              <a:gd name="connsiteY23" fmla="*/ 745331 h 1681162"/>
              <a:gd name="connsiteX24" fmla="*/ 1469231 w 2755106"/>
              <a:gd name="connsiteY24" fmla="*/ 747712 h 1681162"/>
              <a:gd name="connsiteX25" fmla="*/ 1469231 w 2755106"/>
              <a:gd name="connsiteY25" fmla="*/ 807243 h 1681162"/>
              <a:gd name="connsiteX26" fmla="*/ 1531143 w 2755106"/>
              <a:gd name="connsiteY26" fmla="*/ 809624 h 1681162"/>
              <a:gd name="connsiteX27" fmla="*/ 1533525 w 2755106"/>
              <a:gd name="connsiteY27" fmla="*/ 869156 h 1681162"/>
              <a:gd name="connsiteX28" fmla="*/ 1685925 w 2755106"/>
              <a:gd name="connsiteY28" fmla="*/ 871537 h 1681162"/>
              <a:gd name="connsiteX29" fmla="*/ 1683544 w 2755106"/>
              <a:gd name="connsiteY29" fmla="*/ 1026317 h 1681162"/>
              <a:gd name="connsiteX30" fmla="*/ 1700212 w 2755106"/>
              <a:gd name="connsiteY30" fmla="*/ 1026318 h 1681162"/>
              <a:gd name="connsiteX31" fmla="*/ 1697830 w 2755106"/>
              <a:gd name="connsiteY31" fmla="*/ 1092993 h 1681162"/>
              <a:gd name="connsiteX32" fmla="*/ 2197893 w 2755106"/>
              <a:gd name="connsiteY32" fmla="*/ 1090612 h 1681162"/>
              <a:gd name="connsiteX33" fmla="*/ 2197893 w 2755106"/>
              <a:gd name="connsiteY33" fmla="*/ 1231105 h 1681162"/>
              <a:gd name="connsiteX34" fmla="*/ 2228850 w 2755106"/>
              <a:gd name="connsiteY34" fmla="*/ 1231106 h 1681162"/>
              <a:gd name="connsiteX35" fmla="*/ 2231231 w 2755106"/>
              <a:gd name="connsiteY35" fmla="*/ 1369218 h 1681162"/>
              <a:gd name="connsiteX36" fmla="*/ 2326481 w 2755106"/>
              <a:gd name="connsiteY36" fmla="*/ 1371599 h 1681162"/>
              <a:gd name="connsiteX37" fmla="*/ 2328862 w 2755106"/>
              <a:gd name="connsiteY37" fmla="*/ 1509712 h 1681162"/>
              <a:gd name="connsiteX38" fmla="*/ 2545556 w 2755106"/>
              <a:gd name="connsiteY38" fmla="*/ 1512093 h 1681162"/>
              <a:gd name="connsiteX39" fmla="*/ 2543175 w 2755106"/>
              <a:gd name="connsiteY39" fmla="*/ 1681162 h 1681162"/>
              <a:gd name="connsiteX40" fmla="*/ 2755106 w 2755106"/>
              <a:gd name="connsiteY40" fmla="*/ 1681162 h 1681162"/>
              <a:gd name="connsiteX41" fmla="*/ 2755106 w 2755106"/>
              <a:gd name="connsiteY4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26256 w 2755106"/>
              <a:gd name="connsiteY12" fmla="*/ 392905 h 1681162"/>
              <a:gd name="connsiteX13" fmla="*/ 531018 w 2755106"/>
              <a:gd name="connsiteY13" fmla="*/ 447675 h 1681162"/>
              <a:gd name="connsiteX14" fmla="*/ 554831 w 2755106"/>
              <a:gd name="connsiteY14" fmla="*/ 452437 h 1681162"/>
              <a:gd name="connsiteX15" fmla="*/ 554831 w 2755106"/>
              <a:gd name="connsiteY15" fmla="*/ 509587 h 1681162"/>
              <a:gd name="connsiteX16" fmla="*/ 719137 w 2755106"/>
              <a:gd name="connsiteY16" fmla="*/ 507206 h 1681162"/>
              <a:gd name="connsiteX17" fmla="*/ 723898 w 2755106"/>
              <a:gd name="connsiteY17" fmla="*/ 566737 h 1681162"/>
              <a:gd name="connsiteX18" fmla="*/ 909637 w 2755106"/>
              <a:gd name="connsiteY18" fmla="*/ 566737 h 1681162"/>
              <a:gd name="connsiteX19" fmla="*/ 912018 w 2755106"/>
              <a:gd name="connsiteY19" fmla="*/ 619125 h 1681162"/>
              <a:gd name="connsiteX20" fmla="*/ 1216818 w 2755106"/>
              <a:gd name="connsiteY20" fmla="*/ 626268 h 1681162"/>
              <a:gd name="connsiteX21" fmla="*/ 1216819 w 2755106"/>
              <a:gd name="connsiteY21" fmla="*/ 683418 h 1681162"/>
              <a:gd name="connsiteX22" fmla="*/ 1373980 w 2755106"/>
              <a:gd name="connsiteY22" fmla="*/ 685799 h 1681162"/>
              <a:gd name="connsiteX23" fmla="*/ 1378743 w 2755106"/>
              <a:gd name="connsiteY23" fmla="*/ 745331 h 1681162"/>
              <a:gd name="connsiteX24" fmla="*/ 1469231 w 2755106"/>
              <a:gd name="connsiteY24" fmla="*/ 747712 h 1681162"/>
              <a:gd name="connsiteX25" fmla="*/ 1469231 w 2755106"/>
              <a:gd name="connsiteY25" fmla="*/ 807243 h 1681162"/>
              <a:gd name="connsiteX26" fmla="*/ 1531143 w 2755106"/>
              <a:gd name="connsiteY26" fmla="*/ 809624 h 1681162"/>
              <a:gd name="connsiteX27" fmla="*/ 1533525 w 2755106"/>
              <a:gd name="connsiteY27" fmla="*/ 869156 h 1681162"/>
              <a:gd name="connsiteX28" fmla="*/ 1685925 w 2755106"/>
              <a:gd name="connsiteY28" fmla="*/ 871537 h 1681162"/>
              <a:gd name="connsiteX29" fmla="*/ 1683544 w 2755106"/>
              <a:gd name="connsiteY29" fmla="*/ 1026317 h 1681162"/>
              <a:gd name="connsiteX30" fmla="*/ 1700212 w 2755106"/>
              <a:gd name="connsiteY30" fmla="*/ 1026318 h 1681162"/>
              <a:gd name="connsiteX31" fmla="*/ 1697830 w 2755106"/>
              <a:gd name="connsiteY31" fmla="*/ 1092993 h 1681162"/>
              <a:gd name="connsiteX32" fmla="*/ 2197893 w 2755106"/>
              <a:gd name="connsiteY32" fmla="*/ 1090612 h 1681162"/>
              <a:gd name="connsiteX33" fmla="*/ 2197893 w 2755106"/>
              <a:gd name="connsiteY33" fmla="*/ 1231105 h 1681162"/>
              <a:gd name="connsiteX34" fmla="*/ 2228850 w 2755106"/>
              <a:gd name="connsiteY34" fmla="*/ 1231106 h 1681162"/>
              <a:gd name="connsiteX35" fmla="*/ 2231231 w 2755106"/>
              <a:gd name="connsiteY35" fmla="*/ 1369218 h 1681162"/>
              <a:gd name="connsiteX36" fmla="*/ 2326481 w 2755106"/>
              <a:gd name="connsiteY36" fmla="*/ 1371599 h 1681162"/>
              <a:gd name="connsiteX37" fmla="*/ 2328862 w 2755106"/>
              <a:gd name="connsiteY37" fmla="*/ 1509712 h 1681162"/>
              <a:gd name="connsiteX38" fmla="*/ 2545556 w 2755106"/>
              <a:gd name="connsiteY38" fmla="*/ 1512093 h 1681162"/>
              <a:gd name="connsiteX39" fmla="*/ 2543175 w 2755106"/>
              <a:gd name="connsiteY39" fmla="*/ 1681162 h 1681162"/>
              <a:gd name="connsiteX40" fmla="*/ 2755106 w 2755106"/>
              <a:gd name="connsiteY40" fmla="*/ 1681162 h 1681162"/>
              <a:gd name="connsiteX41" fmla="*/ 2755106 w 2755106"/>
              <a:gd name="connsiteY4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26256 w 2755106"/>
              <a:gd name="connsiteY12" fmla="*/ 392905 h 1681162"/>
              <a:gd name="connsiteX13" fmla="*/ 535780 w 2755106"/>
              <a:gd name="connsiteY13" fmla="*/ 450057 h 1681162"/>
              <a:gd name="connsiteX14" fmla="*/ 554831 w 2755106"/>
              <a:gd name="connsiteY14" fmla="*/ 452437 h 1681162"/>
              <a:gd name="connsiteX15" fmla="*/ 554831 w 2755106"/>
              <a:gd name="connsiteY15" fmla="*/ 509587 h 1681162"/>
              <a:gd name="connsiteX16" fmla="*/ 719137 w 2755106"/>
              <a:gd name="connsiteY16" fmla="*/ 507206 h 1681162"/>
              <a:gd name="connsiteX17" fmla="*/ 723898 w 2755106"/>
              <a:gd name="connsiteY17" fmla="*/ 566737 h 1681162"/>
              <a:gd name="connsiteX18" fmla="*/ 909637 w 2755106"/>
              <a:gd name="connsiteY18" fmla="*/ 566737 h 1681162"/>
              <a:gd name="connsiteX19" fmla="*/ 912018 w 2755106"/>
              <a:gd name="connsiteY19" fmla="*/ 619125 h 1681162"/>
              <a:gd name="connsiteX20" fmla="*/ 1216818 w 2755106"/>
              <a:gd name="connsiteY20" fmla="*/ 626268 h 1681162"/>
              <a:gd name="connsiteX21" fmla="*/ 1216819 w 2755106"/>
              <a:gd name="connsiteY21" fmla="*/ 683418 h 1681162"/>
              <a:gd name="connsiteX22" fmla="*/ 1373980 w 2755106"/>
              <a:gd name="connsiteY22" fmla="*/ 685799 h 1681162"/>
              <a:gd name="connsiteX23" fmla="*/ 1378743 w 2755106"/>
              <a:gd name="connsiteY23" fmla="*/ 745331 h 1681162"/>
              <a:gd name="connsiteX24" fmla="*/ 1469231 w 2755106"/>
              <a:gd name="connsiteY24" fmla="*/ 747712 h 1681162"/>
              <a:gd name="connsiteX25" fmla="*/ 1469231 w 2755106"/>
              <a:gd name="connsiteY25" fmla="*/ 807243 h 1681162"/>
              <a:gd name="connsiteX26" fmla="*/ 1531143 w 2755106"/>
              <a:gd name="connsiteY26" fmla="*/ 809624 h 1681162"/>
              <a:gd name="connsiteX27" fmla="*/ 1533525 w 2755106"/>
              <a:gd name="connsiteY27" fmla="*/ 869156 h 1681162"/>
              <a:gd name="connsiteX28" fmla="*/ 1685925 w 2755106"/>
              <a:gd name="connsiteY28" fmla="*/ 871537 h 1681162"/>
              <a:gd name="connsiteX29" fmla="*/ 1683544 w 2755106"/>
              <a:gd name="connsiteY29" fmla="*/ 1026317 h 1681162"/>
              <a:gd name="connsiteX30" fmla="*/ 1700212 w 2755106"/>
              <a:gd name="connsiteY30" fmla="*/ 1026318 h 1681162"/>
              <a:gd name="connsiteX31" fmla="*/ 1697830 w 2755106"/>
              <a:gd name="connsiteY31" fmla="*/ 1092993 h 1681162"/>
              <a:gd name="connsiteX32" fmla="*/ 2197893 w 2755106"/>
              <a:gd name="connsiteY32" fmla="*/ 1090612 h 1681162"/>
              <a:gd name="connsiteX33" fmla="*/ 2197893 w 2755106"/>
              <a:gd name="connsiteY33" fmla="*/ 1231105 h 1681162"/>
              <a:gd name="connsiteX34" fmla="*/ 2228850 w 2755106"/>
              <a:gd name="connsiteY34" fmla="*/ 1231106 h 1681162"/>
              <a:gd name="connsiteX35" fmla="*/ 2231231 w 2755106"/>
              <a:gd name="connsiteY35" fmla="*/ 1369218 h 1681162"/>
              <a:gd name="connsiteX36" fmla="*/ 2326481 w 2755106"/>
              <a:gd name="connsiteY36" fmla="*/ 1371599 h 1681162"/>
              <a:gd name="connsiteX37" fmla="*/ 2328862 w 2755106"/>
              <a:gd name="connsiteY37" fmla="*/ 1509712 h 1681162"/>
              <a:gd name="connsiteX38" fmla="*/ 2545556 w 2755106"/>
              <a:gd name="connsiteY38" fmla="*/ 1512093 h 1681162"/>
              <a:gd name="connsiteX39" fmla="*/ 2543175 w 2755106"/>
              <a:gd name="connsiteY39" fmla="*/ 1681162 h 1681162"/>
              <a:gd name="connsiteX40" fmla="*/ 2755106 w 2755106"/>
              <a:gd name="connsiteY40" fmla="*/ 1681162 h 1681162"/>
              <a:gd name="connsiteX41" fmla="*/ 2755106 w 2755106"/>
              <a:gd name="connsiteY4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26256 w 2755106"/>
              <a:gd name="connsiteY12" fmla="*/ 392905 h 1681162"/>
              <a:gd name="connsiteX13" fmla="*/ 535780 w 2755106"/>
              <a:gd name="connsiteY13" fmla="*/ 452438 h 1681162"/>
              <a:gd name="connsiteX14" fmla="*/ 554831 w 2755106"/>
              <a:gd name="connsiteY14" fmla="*/ 452437 h 1681162"/>
              <a:gd name="connsiteX15" fmla="*/ 554831 w 2755106"/>
              <a:gd name="connsiteY15" fmla="*/ 509587 h 1681162"/>
              <a:gd name="connsiteX16" fmla="*/ 719137 w 2755106"/>
              <a:gd name="connsiteY16" fmla="*/ 507206 h 1681162"/>
              <a:gd name="connsiteX17" fmla="*/ 723898 w 2755106"/>
              <a:gd name="connsiteY17" fmla="*/ 566737 h 1681162"/>
              <a:gd name="connsiteX18" fmla="*/ 909637 w 2755106"/>
              <a:gd name="connsiteY18" fmla="*/ 566737 h 1681162"/>
              <a:gd name="connsiteX19" fmla="*/ 912018 w 2755106"/>
              <a:gd name="connsiteY19" fmla="*/ 619125 h 1681162"/>
              <a:gd name="connsiteX20" fmla="*/ 1216818 w 2755106"/>
              <a:gd name="connsiteY20" fmla="*/ 626268 h 1681162"/>
              <a:gd name="connsiteX21" fmla="*/ 1216819 w 2755106"/>
              <a:gd name="connsiteY21" fmla="*/ 683418 h 1681162"/>
              <a:gd name="connsiteX22" fmla="*/ 1373980 w 2755106"/>
              <a:gd name="connsiteY22" fmla="*/ 685799 h 1681162"/>
              <a:gd name="connsiteX23" fmla="*/ 1378743 w 2755106"/>
              <a:gd name="connsiteY23" fmla="*/ 745331 h 1681162"/>
              <a:gd name="connsiteX24" fmla="*/ 1469231 w 2755106"/>
              <a:gd name="connsiteY24" fmla="*/ 747712 h 1681162"/>
              <a:gd name="connsiteX25" fmla="*/ 1469231 w 2755106"/>
              <a:gd name="connsiteY25" fmla="*/ 807243 h 1681162"/>
              <a:gd name="connsiteX26" fmla="*/ 1531143 w 2755106"/>
              <a:gd name="connsiteY26" fmla="*/ 809624 h 1681162"/>
              <a:gd name="connsiteX27" fmla="*/ 1533525 w 2755106"/>
              <a:gd name="connsiteY27" fmla="*/ 869156 h 1681162"/>
              <a:gd name="connsiteX28" fmla="*/ 1685925 w 2755106"/>
              <a:gd name="connsiteY28" fmla="*/ 871537 h 1681162"/>
              <a:gd name="connsiteX29" fmla="*/ 1683544 w 2755106"/>
              <a:gd name="connsiteY29" fmla="*/ 1026317 h 1681162"/>
              <a:gd name="connsiteX30" fmla="*/ 1700212 w 2755106"/>
              <a:gd name="connsiteY30" fmla="*/ 1026318 h 1681162"/>
              <a:gd name="connsiteX31" fmla="*/ 1697830 w 2755106"/>
              <a:gd name="connsiteY31" fmla="*/ 1092993 h 1681162"/>
              <a:gd name="connsiteX32" fmla="*/ 2197893 w 2755106"/>
              <a:gd name="connsiteY32" fmla="*/ 1090612 h 1681162"/>
              <a:gd name="connsiteX33" fmla="*/ 2197893 w 2755106"/>
              <a:gd name="connsiteY33" fmla="*/ 1231105 h 1681162"/>
              <a:gd name="connsiteX34" fmla="*/ 2228850 w 2755106"/>
              <a:gd name="connsiteY34" fmla="*/ 1231106 h 1681162"/>
              <a:gd name="connsiteX35" fmla="*/ 2231231 w 2755106"/>
              <a:gd name="connsiteY35" fmla="*/ 1369218 h 1681162"/>
              <a:gd name="connsiteX36" fmla="*/ 2326481 w 2755106"/>
              <a:gd name="connsiteY36" fmla="*/ 1371599 h 1681162"/>
              <a:gd name="connsiteX37" fmla="*/ 2328862 w 2755106"/>
              <a:gd name="connsiteY37" fmla="*/ 1509712 h 1681162"/>
              <a:gd name="connsiteX38" fmla="*/ 2545556 w 2755106"/>
              <a:gd name="connsiteY38" fmla="*/ 1512093 h 1681162"/>
              <a:gd name="connsiteX39" fmla="*/ 2543175 w 2755106"/>
              <a:gd name="connsiteY39" fmla="*/ 1681162 h 1681162"/>
              <a:gd name="connsiteX40" fmla="*/ 2755106 w 2755106"/>
              <a:gd name="connsiteY40" fmla="*/ 1681162 h 1681162"/>
              <a:gd name="connsiteX41" fmla="*/ 2755106 w 2755106"/>
              <a:gd name="connsiteY4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526256 w 2755106"/>
              <a:gd name="connsiteY12" fmla="*/ 392905 h 1681162"/>
              <a:gd name="connsiteX13" fmla="*/ 528636 w 2755106"/>
              <a:gd name="connsiteY13" fmla="*/ 452438 h 1681162"/>
              <a:gd name="connsiteX14" fmla="*/ 554831 w 2755106"/>
              <a:gd name="connsiteY14" fmla="*/ 452437 h 1681162"/>
              <a:gd name="connsiteX15" fmla="*/ 554831 w 2755106"/>
              <a:gd name="connsiteY15" fmla="*/ 509587 h 1681162"/>
              <a:gd name="connsiteX16" fmla="*/ 719137 w 2755106"/>
              <a:gd name="connsiteY16" fmla="*/ 507206 h 1681162"/>
              <a:gd name="connsiteX17" fmla="*/ 723898 w 2755106"/>
              <a:gd name="connsiteY17" fmla="*/ 566737 h 1681162"/>
              <a:gd name="connsiteX18" fmla="*/ 909637 w 2755106"/>
              <a:gd name="connsiteY18" fmla="*/ 566737 h 1681162"/>
              <a:gd name="connsiteX19" fmla="*/ 912018 w 2755106"/>
              <a:gd name="connsiteY19" fmla="*/ 619125 h 1681162"/>
              <a:gd name="connsiteX20" fmla="*/ 1216818 w 2755106"/>
              <a:gd name="connsiteY20" fmla="*/ 626268 h 1681162"/>
              <a:gd name="connsiteX21" fmla="*/ 1216819 w 2755106"/>
              <a:gd name="connsiteY21" fmla="*/ 683418 h 1681162"/>
              <a:gd name="connsiteX22" fmla="*/ 1373980 w 2755106"/>
              <a:gd name="connsiteY22" fmla="*/ 685799 h 1681162"/>
              <a:gd name="connsiteX23" fmla="*/ 1378743 w 2755106"/>
              <a:gd name="connsiteY23" fmla="*/ 745331 h 1681162"/>
              <a:gd name="connsiteX24" fmla="*/ 1469231 w 2755106"/>
              <a:gd name="connsiteY24" fmla="*/ 747712 h 1681162"/>
              <a:gd name="connsiteX25" fmla="*/ 1469231 w 2755106"/>
              <a:gd name="connsiteY25" fmla="*/ 807243 h 1681162"/>
              <a:gd name="connsiteX26" fmla="*/ 1531143 w 2755106"/>
              <a:gd name="connsiteY26" fmla="*/ 809624 h 1681162"/>
              <a:gd name="connsiteX27" fmla="*/ 1533525 w 2755106"/>
              <a:gd name="connsiteY27" fmla="*/ 869156 h 1681162"/>
              <a:gd name="connsiteX28" fmla="*/ 1685925 w 2755106"/>
              <a:gd name="connsiteY28" fmla="*/ 871537 h 1681162"/>
              <a:gd name="connsiteX29" fmla="*/ 1683544 w 2755106"/>
              <a:gd name="connsiteY29" fmla="*/ 1026317 h 1681162"/>
              <a:gd name="connsiteX30" fmla="*/ 1700212 w 2755106"/>
              <a:gd name="connsiteY30" fmla="*/ 1026318 h 1681162"/>
              <a:gd name="connsiteX31" fmla="*/ 1697830 w 2755106"/>
              <a:gd name="connsiteY31" fmla="*/ 1092993 h 1681162"/>
              <a:gd name="connsiteX32" fmla="*/ 2197893 w 2755106"/>
              <a:gd name="connsiteY32" fmla="*/ 1090612 h 1681162"/>
              <a:gd name="connsiteX33" fmla="*/ 2197893 w 2755106"/>
              <a:gd name="connsiteY33" fmla="*/ 1231105 h 1681162"/>
              <a:gd name="connsiteX34" fmla="*/ 2228850 w 2755106"/>
              <a:gd name="connsiteY34" fmla="*/ 1231106 h 1681162"/>
              <a:gd name="connsiteX35" fmla="*/ 2231231 w 2755106"/>
              <a:gd name="connsiteY35" fmla="*/ 1369218 h 1681162"/>
              <a:gd name="connsiteX36" fmla="*/ 2326481 w 2755106"/>
              <a:gd name="connsiteY36" fmla="*/ 1371599 h 1681162"/>
              <a:gd name="connsiteX37" fmla="*/ 2328862 w 2755106"/>
              <a:gd name="connsiteY37" fmla="*/ 1509712 h 1681162"/>
              <a:gd name="connsiteX38" fmla="*/ 2545556 w 2755106"/>
              <a:gd name="connsiteY38" fmla="*/ 1512093 h 1681162"/>
              <a:gd name="connsiteX39" fmla="*/ 2543175 w 2755106"/>
              <a:gd name="connsiteY39" fmla="*/ 1681162 h 1681162"/>
              <a:gd name="connsiteX40" fmla="*/ 2755106 w 2755106"/>
              <a:gd name="connsiteY40" fmla="*/ 1681162 h 1681162"/>
              <a:gd name="connsiteX41" fmla="*/ 2755106 w 2755106"/>
              <a:gd name="connsiteY41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09575 w 2755106"/>
              <a:gd name="connsiteY12" fmla="*/ 419100 h 1681162"/>
              <a:gd name="connsiteX13" fmla="*/ 526256 w 2755106"/>
              <a:gd name="connsiteY13" fmla="*/ 392905 h 1681162"/>
              <a:gd name="connsiteX14" fmla="*/ 528636 w 2755106"/>
              <a:gd name="connsiteY14" fmla="*/ 452438 h 1681162"/>
              <a:gd name="connsiteX15" fmla="*/ 554831 w 2755106"/>
              <a:gd name="connsiteY15" fmla="*/ 452437 h 1681162"/>
              <a:gd name="connsiteX16" fmla="*/ 554831 w 2755106"/>
              <a:gd name="connsiteY16" fmla="*/ 509587 h 1681162"/>
              <a:gd name="connsiteX17" fmla="*/ 719137 w 2755106"/>
              <a:gd name="connsiteY17" fmla="*/ 507206 h 1681162"/>
              <a:gd name="connsiteX18" fmla="*/ 723898 w 2755106"/>
              <a:gd name="connsiteY18" fmla="*/ 566737 h 1681162"/>
              <a:gd name="connsiteX19" fmla="*/ 909637 w 2755106"/>
              <a:gd name="connsiteY19" fmla="*/ 566737 h 1681162"/>
              <a:gd name="connsiteX20" fmla="*/ 912018 w 2755106"/>
              <a:gd name="connsiteY20" fmla="*/ 619125 h 1681162"/>
              <a:gd name="connsiteX21" fmla="*/ 1216818 w 2755106"/>
              <a:gd name="connsiteY21" fmla="*/ 626268 h 1681162"/>
              <a:gd name="connsiteX22" fmla="*/ 1216819 w 2755106"/>
              <a:gd name="connsiteY22" fmla="*/ 683418 h 1681162"/>
              <a:gd name="connsiteX23" fmla="*/ 1373980 w 2755106"/>
              <a:gd name="connsiteY23" fmla="*/ 685799 h 1681162"/>
              <a:gd name="connsiteX24" fmla="*/ 1378743 w 2755106"/>
              <a:gd name="connsiteY24" fmla="*/ 745331 h 1681162"/>
              <a:gd name="connsiteX25" fmla="*/ 1469231 w 2755106"/>
              <a:gd name="connsiteY25" fmla="*/ 747712 h 1681162"/>
              <a:gd name="connsiteX26" fmla="*/ 1469231 w 2755106"/>
              <a:gd name="connsiteY26" fmla="*/ 807243 h 1681162"/>
              <a:gd name="connsiteX27" fmla="*/ 1531143 w 2755106"/>
              <a:gd name="connsiteY27" fmla="*/ 809624 h 1681162"/>
              <a:gd name="connsiteX28" fmla="*/ 1533525 w 2755106"/>
              <a:gd name="connsiteY28" fmla="*/ 869156 h 1681162"/>
              <a:gd name="connsiteX29" fmla="*/ 1685925 w 2755106"/>
              <a:gd name="connsiteY29" fmla="*/ 871537 h 1681162"/>
              <a:gd name="connsiteX30" fmla="*/ 1683544 w 2755106"/>
              <a:gd name="connsiteY30" fmla="*/ 1026317 h 1681162"/>
              <a:gd name="connsiteX31" fmla="*/ 1700212 w 2755106"/>
              <a:gd name="connsiteY31" fmla="*/ 1026318 h 1681162"/>
              <a:gd name="connsiteX32" fmla="*/ 1697830 w 2755106"/>
              <a:gd name="connsiteY32" fmla="*/ 1092993 h 1681162"/>
              <a:gd name="connsiteX33" fmla="*/ 2197893 w 2755106"/>
              <a:gd name="connsiteY33" fmla="*/ 1090612 h 1681162"/>
              <a:gd name="connsiteX34" fmla="*/ 2197893 w 2755106"/>
              <a:gd name="connsiteY34" fmla="*/ 1231105 h 1681162"/>
              <a:gd name="connsiteX35" fmla="*/ 2228850 w 2755106"/>
              <a:gd name="connsiteY35" fmla="*/ 1231106 h 1681162"/>
              <a:gd name="connsiteX36" fmla="*/ 2231231 w 2755106"/>
              <a:gd name="connsiteY36" fmla="*/ 1369218 h 1681162"/>
              <a:gd name="connsiteX37" fmla="*/ 2326481 w 2755106"/>
              <a:gd name="connsiteY37" fmla="*/ 1371599 h 1681162"/>
              <a:gd name="connsiteX38" fmla="*/ 2328862 w 2755106"/>
              <a:gd name="connsiteY38" fmla="*/ 1509712 h 1681162"/>
              <a:gd name="connsiteX39" fmla="*/ 2545556 w 2755106"/>
              <a:gd name="connsiteY39" fmla="*/ 1512093 h 1681162"/>
              <a:gd name="connsiteX40" fmla="*/ 2543175 w 2755106"/>
              <a:gd name="connsiteY40" fmla="*/ 1681162 h 1681162"/>
              <a:gd name="connsiteX41" fmla="*/ 2755106 w 2755106"/>
              <a:gd name="connsiteY41" fmla="*/ 1681162 h 1681162"/>
              <a:gd name="connsiteX42" fmla="*/ 2755106 w 2755106"/>
              <a:gd name="connsiteY42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09575 w 2755106"/>
              <a:gd name="connsiteY12" fmla="*/ 419100 h 1681162"/>
              <a:gd name="connsiteX13" fmla="*/ 526256 w 2755106"/>
              <a:gd name="connsiteY13" fmla="*/ 392905 h 1681162"/>
              <a:gd name="connsiteX14" fmla="*/ 528636 w 2755106"/>
              <a:gd name="connsiteY14" fmla="*/ 452438 h 1681162"/>
              <a:gd name="connsiteX15" fmla="*/ 554831 w 2755106"/>
              <a:gd name="connsiteY15" fmla="*/ 452437 h 1681162"/>
              <a:gd name="connsiteX16" fmla="*/ 554831 w 2755106"/>
              <a:gd name="connsiteY16" fmla="*/ 509587 h 1681162"/>
              <a:gd name="connsiteX17" fmla="*/ 719137 w 2755106"/>
              <a:gd name="connsiteY17" fmla="*/ 507206 h 1681162"/>
              <a:gd name="connsiteX18" fmla="*/ 723898 w 2755106"/>
              <a:gd name="connsiteY18" fmla="*/ 566737 h 1681162"/>
              <a:gd name="connsiteX19" fmla="*/ 909637 w 2755106"/>
              <a:gd name="connsiteY19" fmla="*/ 566737 h 1681162"/>
              <a:gd name="connsiteX20" fmla="*/ 912018 w 2755106"/>
              <a:gd name="connsiteY20" fmla="*/ 619125 h 1681162"/>
              <a:gd name="connsiteX21" fmla="*/ 1216818 w 2755106"/>
              <a:gd name="connsiteY21" fmla="*/ 626268 h 1681162"/>
              <a:gd name="connsiteX22" fmla="*/ 1216819 w 2755106"/>
              <a:gd name="connsiteY22" fmla="*/ 683418 h 1681162"/>
              <a:gd name="connsiteX23" fmla="*/ 1373980 w 2755106"/>
              <a:gd name="connsiteY23" fmla="*/ 685799 h 1681162"/>
              <a:gd name="connsiteX24" fmla="*/ 1378743 w 2755106"/>
              <a:gd name="connsiteY24" fmla="*/ 745331 h 1681162"/>
              <a:gd name="connsiteX25" fmla="*/ 1469231 w 2755106"/>
              <a:gd name="connsiteY25" fmla="*/ 747712 h 1681162"/>
              <a:gd name="connsiteX26" fmla="*/ 1469231 w 2755106"/>
              <a:gd name="connsiteY26" fmla="*/ 807243 h 1681162"/>
              <a:gd name="connsiteX27" fmla="*/ 1531143 w 2755106"/>
              <a:gd name="connsiteY27" fmla="*/ 809624 h 1681162"/>
              <a:gd name="connsiteX28" fmla="*/ 1533525 w 2755106"/>
              <a:gd name="connsiteY28" fmla="*/ 869156 h 1681162"/>
              <a:gd name="connsiteX29" fmla="*/ 1685925 w 2755106"/>
              <a:gd name="connsiteY29" fmla="*/ 871537 h 1681162"/>
              <a:gd name="connsiteX30" fmla="*/ 1683544 w 2755106"/>
              <a:gd name="connsiteY30" fmla="*/ 1026317 h 1681162"/>
              <a:gd name="connsiteX31" fmla="*/ 1700212 w 2755106"/>
              <a:gd name="connsiteY31" fmla="*/ 1026318 h 1681162"/>
              <a:gd name="connsiteX32" fmla="*/ 1697830 w 2755106"/>
              <a:gd name="connsiteY32" fmla="*/ 1092993 h 1681162"/>
              <a:gd name="connsiteX33" fmla="*/ 2197893 w 2755106"/>
              <a:gd name="connsiteY33" fmla="*/ 1090612 h 1681162"/>
              <a:gd name="connsiteX34" fmla="*/ 2197893 w 2755106"/>
              <a:gd name="connsiteY34" fmla="*/ 1231105 h 1681162"/>
              <a:gd name="connsiteX35" fmla="*/ 2228850 w 2755106"/>
              <a:gd name="connsiteY35" fmla="*/ 1231106 h 1681162"/>
              <a:gd name="connsiteX36" fmla="*/ 2231231 w 2755106"/>
              <a:gd name="connsiteY36" fmla="*/ 1369218 h 1681162"/>
              <a:gd name="connsiteX37" fmla="*/ 2326481 w 2755106"/>
              <a:gd name="connsiteY37" fmla="*/ 1371599 h 1681162"/>
              <a:gd name="connsiteX38" fmla="*/ 2328862 w 2755106"/>
              <a:gd name="connsiteY38" fmla="*/ 1509712 h 1681162"/>
              <a:gd name="connsiteX39" fmla="*/ 2545556 w 2755106"/>
              <a:gd name="connsiteY39" fmla="*/ 1512093 h 1681162"/>
              <a:gd name="connsiteX40" fmla="*/ 2543175 w 2755106"/>
              <a:gd name="connsiteY40" fmla="*/ 1681162 h 1681162"/>
              <a:gd name="connsiteX41" fmla="*/ 2755106 w 2755106"/>
              <a:gd name="connsiteY41" fmla="*/ 1681162 h 1681162"/>
              <a:gd name="connsiteX42" fmla="*/ 2755106 w 2755106"/>
              <a:gd name="connsiteY42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95300 w 2755106"/>
              <a:gd name="connsiteY12" fmla="*/ 395288 h 1681162"/>
              <a:gd name="connsiteX13" fmla="*/ 526256 w 2755106"/>
              <a:gd name="connsiteY13" fmla="*/ 392905 h 1681162"/>
              <a:gd name="connsiteX14" fmla="*/ 528636 w 2755106"/>
              <a:gd name="connsiteY14" fmla="*/ 452438 h 1681162"/>
              <a:gd name="connsiteX15" fmla="*/ 554831 w 2755106"/>
              <a:gd name="connsiteY15" fmla="*/ 452437 h 1681162"/>
              <a:gd name="connsiteX16" fmla="*/ 554831 w 2755106"/>
              <a:gd name="connsiteY16" fmla="*/ 509587 h 1681162"/>
              <a:gd name="connsiteX17" fmla="*/ 719137 w 2755106"/>
              <a:gd name="connsiteY17" fmla="*/ 507206 h 1681162"/>
              <a:gd name="connsiteX18" fmla="*/ 723898 w 2755106"/>
              <a:gd name="connsiteY18" fmla="*/ 566737 h 1681162"/>
              <a:gd name="connsiteX19" fmla="*/ 909637 w 2755106"/>
              <a:gd name="connsiteY19" fmla="*/ 566737 h 1681162"/>
              <a:gd name="connsiteX20" fmla="*/ 912018 w 2755106"/>
              <a:gd name="connsiteY20" fmla="*/ 619125 h 1681162"/>
              <a:gd name="connsiteX21" fmla="*/ 1216818 w 2755106"/>
              <a:gd name="connsiteY21" fmla="*/ 626268 h 1681162"/>
              <a:gd name="connsiteX22" fmla="*/ 1216819 w 2755106"/>
              <a:gd name="connsiteY22" fmla="*/ 683418 h 1681162"/>
              <a:gd name="connsiteX23" fmla="*/ 1373980 w 2755106"/>
              <a:gd name="connsiteY23" fmla="*/ 685799 h 1681162"/>
              <a:gd name="connsiteX24" fmla="*/ 1378743 w 2755106"/>
              <a:gd name="connsiteY24" fmla="*/ 745331 h 1681162"/>
              <a:gd name="connsiteX25" fmla="*/ 1469231 w 2755106"/>
              <a:gd name="connsiteY25" fmla="*/ 747712 h 1681162"/>
              <a:gd name="connsiteX26" fmla="*/ 1469231 w 2755106"/>
              <a:gd name="connsiteY26" fmla="*/ 807243 h 1681162"/>
              <a:gd name="connsiteX27" fmla="*/ 1531143 w 2755106"/>
              <a:gd name="connsiteY27" fmla="*/ 809624 h 1681162"/>
              <a:gd name="connsiteX28" fmla="*/ 1533525 w 2755106"/>
              <a:gd name="connsiteY28" fmla="*/ 869156 h 1681162"/>
              <a:gd name="connsiteX29" fmla="*/ 1685925 w 2755106"/>
              <a:gd name="connsiteY29" fmla="*/ 871537 h 1681162"/>
              <a:gd name="connsiteX30" fmla="*/ 1683544 w 2755106"/>
              <a:gd name="connsiteY30" fmla="*/ 1026317 h 1681162"/>
              <a:gd name="connsiteX31" fmla="*/ 1700212 w 2755106"/>
              <a:gd name="connsiteY31" fmla="*/ 1026318 h 1681162"/>
              <a:gd name="connsiteX32" fmla="*/ 1697830 w 2755106"/>
              <a:gd name="connsiteY32" fmla="*/ 1092993 h 1681162"/>
              <a:gd name="connsiteX33" fmla="*/ 2197893 w 2755106"/>
              <a:gd name="connsiteY33" fmla="*/ 1090612 h 1681162"/>
              <a:gd name="connsiteX34" fmla="*/ 2197893 w 2755106"/>
              <a:gd name="connsiteY34" fmla="*/ 1231105 h 1681162"/>
              <a:gd name="connsiteX35" fmla="*/ 2228850 w 2755106"/>
              <a:gd name="connsiteY35" fmla="*/ 1231106 h 1681162"/>
              <a:gd name="connsiteX36" fmla="*/ 2231231 w 2755106"/>
              <a:gd name="connsiteY36" fmla="*/ 1369218 h 1681162"/>
              <a:gd name="connsiteX37" fmla="*/ 2326481 w 2755106"/>
              <a:gd name="connsiteY37" fmla="*/ 1371599 h 1681162"/>
              <a:gd name="connsiteX38" fmla="*/ 2328862 w 2755106"/>
              <a:gd name="connsiteY38" fmla="*/ 1509712 h 1681162"/>
              <a:gd name="connsiteX39" fmla="*/ 2545556 w 2755106"/>
              <a:gd name="connsiteY39" fmla="*/ 1512093 h 1681162"/>
              <a:gd name="connsiteX40" fmla="*/ 2543175 w 2755106"/>
              <a:gd name="connsiteY40" fmla="*/ 1681162 h 1681162"/>
              <a:gd name="connsiteX41" fmla="*/ 2755106 w 2755106"/>
              <a:gd name="connsiteY41" fmla="*/ 1681162 h 1681162"/>
              <a:gd name="connsiteX42" fmla="*/ 2755106 w 2755106"/>
              <a:gd name="connsiteY42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23862 w 2755106"/>
              <a:gd name="connsiteY12" fmla="*/ 347662 h 1681162"/>
              <a:gd name="connsiteX13" fmla="*/ 495300 w 2755106"/>
              <a:gd name="connsiteY13" fmla="*/ 395288 h 1681162"/>
              <a:gd name="connsiteX14" fmla="*/ 526256 w 2755106"/>
              <a:gd name="connsiteY14" fmla="*/ 392905 h 1681162"/>
              <a:gd name="connsiteX15" fmla="*/ 528636 w 2755106"/>
              <a:gd name="connsiteY15" fmla="*/ 452438 h 1681162"/>
              <a:gd name="connsiteX16" fmla="*/ 554831 w 2755106"/>
              <a:gd name="connsiteY16" fmla="*/ 452437 h 1681162"/>
              <a:gd name="connsiteX17" fmla="*/ 554831 w 2755106"/>
              <a:gd name="connsiteY17" fmla="*/ 509587 h 1681162"/>
              <a:gd name="connsiteX18" fmla="*/ 719137 w 2755106"/>
              <a:gd name="connsiteY18" fmla="*/ 507206 h 1681162"/>
              <a:gd name="connsiteX19" fmla="*/ 723898 w 2755106"/>
              <a:gd name="connsiteY19" fmla="*/ 566737 h 1681162"/>
              <a:gd name="connsiteX20" fmla="*/ 909637 w 2755106"/>
              <a:gd name="connsiteY20" fmla="*/ 566737 h 1681162"/>
              <a:gd name="connsiteX21" fmla="*/ 912018 w 2755106"/>
              <a:gd name="connsiteY21" fmla="*/ 619125 h 1681162"/>
              <a:gd name="connsiteX22" fmla="*/ 1216818 w 2755106"/>
              <a:gd name="connsiteY22" fmla="*/ 626268 h 1681162"/>
              <a:gd name="connsiteX23" fmla="*/ 1216819 w 2755106"/>
              <a:gd name="connsiteY23" fmla="*/ 683418 h 1681162"/>
              <a:gd name="connsiteX24" fmla="*/ 1373980 w 2755106"/>
              <a:gd name="connsiteY24" fmla="*/ 685799 h 1681162"/>
              <a:gd name="connsiteX25" fmla="*/ 1378743 w 2755106"/>
              <a:gd name="connsiteY25" fmla="*/ 745331 h 1681162"/>
              <a:gd name="connsiteX26" fmla="*/ 1469231 w 2755106"/>
              <a:gd name="connsiteY26" fmla="*/ 747712 h 1681162"/>
              <a:gd name="connsiteX27" fmla="*/ 1469231 w 2755106"/>
              <a:gd name="connsiteY27" fmla="*/ 807243 h 1681162"/>
              <a:gd name="connsiteX28" fmla="*/ 1531143 w 2755106"/>
              <a:gd name="connsiteY28" fmla="*/ 809624 h 1681162"/>
              <a:gd name="connsiteX29" fmla="*/ 1533525 w 2755106"/>
              <a:gd name="connsiteY29" fmla="*/ 869156 h 1681162"/>
              <a:gd name="connsiteX30" fmla="*/ 1685925 w 2755106"/>
              <a:gd name="connsiteY30" fmla="*/ 871537 h 1681162"/>
              <a:gd name="connsiteX31" fmla="*/ 1683544 w 2755106"/>
              <a:gd name="connsiteY31" fmla="*/ 1026317 h 1681162"/>
              <a:gd name="connsiteX32" fmla="*/ 1700212 w 2755106"/>
              <a:gd name="connsiteY32" fmla="*/ 1026318 h 1681162"/>
              <a:gd name="connsiteX33" fmla="*/ 1697830 w 2755106"/>
              <a:gd name="connsiteY33" fmla="*/ 1092993 h 1681162"/>
              <a:gd name="connsiteX34" fmla="*/ 2197893 w 2755106"/>
              <a:gd name="connsiteY34" fmla="*/ 1090612 h 1681162"/>
              <a:gd name="connsiteX35" fmla="*/ 2197893 w 2755106"/>
              <a:gd name="connsiteY35" fmla="*/ 1231105 h 1681162"/>
              <a:gd name="connsiteX36" fmla="*/ 2228850 w 2755106"/>
              <a:gd name="connsiteY36" fmla="*/ 1231106 h 1681162"/>
              <a:gd name="connsiteX37" fmla="*/ 2231231 w 2755106"/>
              <a:gd name="connsiteY37" fmla="*/ 1369218 h 1681162"/>
              <a:gd name="connsiteX38" fmla="*/ 2326481 w 2755106"/>
              <a:gd name="connsiteY38" fmla="*/ 1371599 h 1681162"/>
              <a:gd name="connsiteX39" fmla="*/ 2328862 w 2755106"/>
              <a:gd name="connsiteY39" fmla="*/ 1509712 h 1681162"/>
              <a:gd name="connsiteX40" fmla="*/ 2545556 w 2755106"/>
              <a:gd name="connsiteY40" fmla="*/ 1512093 h 1681162"/>
              <a:gd name="connsiteX41" fmla="*/ 2543175 w 2755106"/>
              <a:gd name="connsiteY41" fmla="*/ 1681162 h 1681162"/>
              <a:gd name="connsiteX42" fmla="*/ 2755106 w 2755106"/>
              <a:gd name="connsiteY42" fmla="*/ 1681162 h 1681162"/>
              <a:gd name="connsiteX43" fmla="*/ 2755106 w 2755106"/>
              <a:gd name="connsiteY4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23862 w 2755106"/>
              <a:gd name="connsiteY12" fmla="*/ 347662 h 1681162"/>
              <a:gd name="connsiteX13" fmla="*/ 495300 w 2755106"/>
              <a:gd name="connsiteY13" fmla="*/ 395288 h 1681162"/>
              <a:gd name="connsiteX14" fmla="*/ 526256 w 2755106"/>
              <a:gd name="connsiteY14" fmla="*/ 392905 h 1681162"/>
              <a:gd name="connsiteX15" fmla="*/ 528636 w 2755106"/>
              <a:gd name="connsiteY15" fmla="*/ 452438 h 1681162"/>
              <a:gd name="connsiteX16" fmla="*/ 554831 w 2755106"/>
              <a:gd name="connsiteY16" fmla="*/ 452437 h 1681162"/>
              <a:gd name="connsiteX17" fmla="*/ 554831 w 2755106"/>
              <a:gd name="connsiteY17" fmla="*/ 509587 h 1681162"/>
              <a:gd name="connsiteX18" fmla="*/ 719137 w 2755106"/>
              <a:gd name="connsiteY18" fmla="*/ 507206 h 1681162"/>
              <a:gd name="connsiteX19" fmla="*/ 723898 w 2755106"/>
              <a:gd name="connsiteY19" fmla="*/ 566737 h 1681162"/>
              <a:gd name="connsiteX20" fmla="*/ 909637 w 2755106"/>
              <a:gd name="connsiteY20" fmla="*/ 566737 h 1681162"/>
              <a:gd name="connsiteX21" fmla="*/ 912018 w 2755106"/>
              <a:gd name="connsiteY21" fmla="*/ 619125 h 1681162"/>
              <a:gd name="connsiteX22" fmla="*/ 1216818 w 2755106"/>
              <a:gd name="connsiteY22" fmla="*/ 626268 h 1681162"/>
              <a:gd name="connsiteX23" fmla="*/ 1216819 w 2755106"/>
              <a:gd name="connsiteY23" fmla="*/ 683418 h 1681162"/>
              <a:gd name="connsiteX24" fmla="*/ 1373980 w 2755106"/>
              <a:gd name="connsiteY24" fmla="*/ 685799 h 1681162"/>
              <a:gd name="connsiteX25" fmla="*/ 1378743 w 2755106"/>
              <a:gd name="connsiteY25" fmla="*/ 745331 h 1681162"/>
              <a:gd name="connsiteX26" fmla="*/ 1469231 w 2755106"/>
              <a:gd name="connsiteY26" fmla="*/ 747712 h 1681162"/>
              <a:gd name="connsiteX27" fmla="*/ 1469231 w 2755106"/>
              <a:gd name="connsiteY27" fmla="*/ 807243 h 1681162"/>
              <a:gd name="connsiteX28" fmla="*/ 1531143 w 2755106"/>
              <a:gd name="connsiteY28" fmla="*/ 809624 h 1681162"/>
              <a:gd name="connsiteX29" fmla="*/ 1533525 w 2755106"/>
              <a:gd name="connsiteY29" fmla="*/ 869156 h 1681162"/>
              <a:gd name="connsiteX30" fmla="*/ 1685925 w 2755106"/>
              <a:gd name="connsiteY30" fmla="*/ 871537 h 1681162"/>
              <a:gd name="connsiteX31" fmla="*/ 1683544 w 2755106"/>
              <a:gd name="connsiteY31" fmla="*/ 1026317 h 1681162"/>
              <a:gd name="connsiteX32" fmla="*/ 1700212 w 2755106"/>
              <a:gd name="connsiteY32" fmla="*/ 1026318 h 1681162"/>
              <a:gd name="connsiteX33" fmla="*/ 1697830 w 2755106"/>
              <a:gd name="connsiteY33" fmla="*/ 1092993 h 1681162"/>
              <a:gd name="connsiteX34" fmla="*/ 2197893 w 2755106"/>
              <a:gd name="connsiteY34" fmla="*/ 1090612 h 1681162"/>
              <a:gd name="connsiteX35" fmla="*/ 2197893 w 2755106"/>
              <a:gd name="connsiteY35" fmla="*/ 1231105 h 1681162"/>
              <a:gd name="connsiteX36" fmla="*/ 2228850 w 2755106"/>
              <a:gd name="connsiteY36" fmla="*/ 1231106 h 1681162"/>
              <a:gd name="connsiteX37" fmla="*/ 2231231 w 2755106"/>
              <a:gd name="connsiteY37" fmla="*/ 1369218 h 1681162"/>
              <a:gd name="connsiteX38" fmla="*/ 2326481 w 2755106"/>
              <a:gd name="connsiteY38" fmla="*/ 1371599 h 1681162"/>
              <a:gd name="connsiteX39" fmla="*/ 2328862 w 2755106"/>
              <a:gd name="connsiteY39" fmla="*/ 1509712 h 1681162"/>
              <a:gd name="connsiteX40" fmla="*/ 2545556 w 2755106"/>
              <a:gd name="connsiteY40" fmla="*/ 1512093 h 1681162"/>
              <a:gd name="connsiteX41" fmla="*/ 2543175 w 2755106"/>
              <a:gd name="connsiteY41" fmla="*/ 1681162 h 1681162"/>
              <a:gd name="connsiteX42" fmla="*/ 2755106 w 2755106"/>
              <a:gd name="connsiteY42" fmla="*/ 1681162 h 1681162"/>
              <a:gd name="connsiteX43" fmla="*/ 2755106 w 2755106"/>
              <a:gd name="connsiteY4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95300 w 2755106"/>
              <a:gd name="connsiteY13" fmla="*/ 395288 h 1681162"/>
              <a:gd name="connsiteX14" fmla="*/ 526256 w 2755106"/>
              <a:gd name="connsiteY14" fmla="*/ 392905 h 1681162"/>
              <a:gd name="connsiteX15" fmla="*/ 528636 w 2755106"/>
              <a:gd name="connsiteY15" fmla="*/ 452438 h 1681162"/>
              <a:gd name="connsiteX16" fmla="*/ 554831 w 2755106"/>
              <a:gd name="connsiteY16" fmla="*/ 452437 h 1681162"/>
              <a:gd name="connsiteX17" fmla="*/ 554831 w 2755106"/>
              <a:gd name="connsiteY17" fmla="*/ 509587 h 1681162"/>
              <a:gd name="connsiteX18" fmla="*/ 719137 w 2755106"/>
              <a:gd name="connsiteY18" fmla="*/ 507206 h 1681162"/>
              <a:gd name="connsiteX19" fmla="*/ 723898 w 2755106"/>
              <a:gd name="connsiteY19" fmla="*/ 566737 h 1681162"/>
              <a:gd name="connsiteX20" fmla="*/ 909637 w 2755106"/>
              <a:gd name="connsiteY20" fmla="*/ 566737 h 1681162"/>
              <a:gd name="connsiteX21" fmla="*/ 912018 w 2755106"/>
              <a:gd name="connsiteY21" fmla="*/ 619125 h 1681162"/>
              <a:gd name="connsiteX22" fmla="*/ 1216818 w 2755106"/>
              <a:gd name="connsiteY22" fmla="*/ 626268 h 1681162"/>
              <a:gd name="connsiteX23" fmla="*/ 1216819 w 2755106"/>
              <a:gd name="connsiteY23" fmla="*/ 683418 h 1681162"/>
              <a:gd name="connsiteX24" fmla="*/ 1373980 w 2755106"/>
              <a:gd name="connsiteY24" fmla="*/ 685799 h 1681162"/>
              <a:gd name="connsiteX25" fmla="*/ 1378743 w 2755106"/>
              <a:gd name="connsiteY25" fmla="*/ 745331 h 1681162"/>
              <a:gd name="connsiteX26" fmla="*/ 1469231 w 2755106"/>
              <a:gd name="connsiteY26" fmla="*/ 747712 h 1681162"/>
              <a:gd name="connsiteX27" fmla="*/ 1469231 w 2755106"/>
              <a:gd name="connsiteY27" fmla="*/ 807243 h 1681162"/>
              <a:gd name="connsiteX28" fmla="*/ 1531143 w 2755106"/>
              <a:gd name="connsiteY28" fmla="*/ 809624 h 1681162"/>
              <a:gd name="connsiteX29" fmla="*/ 1533525 w 2755106"/>
              <a:gd name="connsiteY29" fmla="*/ 869156 h 1681162"/>
              <a:gd name="connsiteX30" fmla="*/ 1685925 w 2755106"/>
              <a:gd name="connsiteY30" fmla="*/ 871537 h 1681162"/>
              <a:gd name="connsiteX31" fmla="*/ 1683544 w 2755106"/>
              <a:gd name="connsiteY31" fmla="*/ 1026317 h 1681162"/>
              <a:gd name="connsiteX32" fmla="*/ 1700212 w 2755106"/>
              <a:gd name="connsiteY32" fmla="*/ 1026318 h 1681162"/>
              <a:gd name="connsiteX33" fmla="*/ 1697830 w 2755106"/>
              <a:gd name="connsiteY33" fmla="*/ 1092993 h 1681162"/>
              <a:gd name="connsiteX34" fmla="*/ 2197893 w 2755106"/>
              <a:gd name="connsiteY34" fmla="*/ 1090612 h 1681162"/>
              <a:gd name="connsiteX35" fmla="*/ 2197893 w 2755106"/>
              <a:gd name="connsiteY35" fmla="*/ 1231105 h 1681162"/>
              <a:gd name="connsiteX36" fmla="*/ 2228850 w 2755106"/>
              <a:gd name="connsiteY36" fmla="*/ 1231106 h 1681162"/>
              <a:gd name="connsiteX37" fmla="*/ 2231231 w 2755106"/>
              <a:gd name="connsiteY37" fmla="*/ 1369218 h 1681162"/>
              <a:gd name="connsiteX38" fmla="*/ 2326481 w 2755106"/>
              <a:gd name="connsiteY38" fmla="*/ 1371599 h 1681162"/>
              <a:gd name="connsiteX39" fmla="*/ 2328862 w 2755106"/>
              <a:gd name="connsiteY39" fmla="*/ 1509712 h 1681162"/>
              <a:gd name="connsiteX40" fmla="*/ 2545556 w 2755106"/>
              <a:gd name="connsiteY40" fmla="*/ 1512093 h 1681162"/>
              <a:gd name="connsiteX41" fmla="*/ 2543175 w 2755106"/>
              <a:gd name="connsiteY41" fmla="*/ 1681162 h 1681162"/>
              <a:gd name="connsiteX42" fmla="*/ 2755106 w 2755106"/>
              <a:gd name="connsiteY42" fmla="*/ 1681162 h 1681162"/>
              <a:gd name="connsiteX43" fmla="*/ 2755106 w 2755106"/>
              <a:gd name="connsiteY43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521493 w 2755106"/>
              <a:gd name="connsiteY13" fmla="*/ 330993 h 1681162"/>
              <a:gd name="connsiteX14" fmla="*/ 495300 w 2755106"/>
              <a:gd name="connsiteY14" fmla="*/ 395288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9231 w 2755106"/>
              <a:gd name="connsiteY27" fmla="*/ 747712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521493 w 2755106"/>
              <a:gd name="connsiteY13" fmla="*/ 330993 h 1681162"/>
              <a:gd name="connsiteX14" fmla="*/ 495300 w 2755106"/>
              <a:gd name="connsiteY14" fmla="*/ 395288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9231 w 2755106"/>
              <a:gd name="connsiteY27" fmla="*/ 747712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521493 w 2755106"/>
              <a:gd name="connsiteY13" fmla="*/ 330993 h 1681162"/>
              <a:gd name="connsiteX14" fmla="*/ 495300 w 2755106"/>
              <a:gd name="connsiteY14" fmla="*/ 395288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9231 w 2755106"/>
              <a:gd name="connsiteY27" fmla="*/ 747712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95300 w 2755106"/>
              <a:gd name="connsiteY14" fmla="*/ 395288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9231 w 2755106"/>
              <a:gd name="connsiteY27" fmla="*/ 747712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6693 w 2755106"/>
              <a:gd name="connsiteY3" fmla="*/ 5953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9231 w 2755106"/>
              <a:gd name="connsiteY27" fmla="*/ 747712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09549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9231 w 2755106"/>
              <a:gd name="connsiteY27" fmla="*/ 747712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21455 w 2755106"/>
              <a:gd name="connsiteY3" fmla="*/ 52387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9231 w 2755106"/>
              <a:gd name="connsiteY27" fmla="*/ 747712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4311 w 2755106"/>
              <a:gd name="connsiteY3" fmla="*/ 61912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9231 w 2755106"/>
              <a:gd name="connsiteY27" fmla="*/ 747712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9231 w 2755106"/>
              <a:gd name="connsiteY27" fmla="*/ 747712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8743 w 2755106"/>
              <a:gd name="connsiteY26" fmla="*/ 745331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1600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6819 w 2755106"/>
              <a:gd name="connsiteY24" fmla="*/ 683418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2393 w 2755106"/>
              <a:gd name="connsiteY1" fmla="*/ 2382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9200 w 2755106"/>
              <a:gd name="connsiteY24" fmla="*/ 685799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4774 w 2755106"/>
              <a:gd name="connsiteY1" fmla="*/ 1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9200 w 2755106"/>
              <a:gd name="connsiteY24" fmla="*/ 685799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4774 w 2755106"/>
              <a:gd name="connsiteY1" fmla="*/ 1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6249 w 2755106"/>
              <a:gd name="connsiteY11" fmla="*/ 280988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9200 w 2755106"/>
              <a:gd name="connsiteY24" fmla="*/ 685799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4774 w 2755106"/>
              <a:gd name="connsiteY1" fmla="*/ 1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69105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9200 w 2755106"/>
              <a:gd name="connsiteY24" fmla="*/ 685799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4774 w 2755106"/>
              <a:gd name="connsiteY1" fmla="*/ 1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3368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9200 w 2755106"/>
              <a:gd name="connsiteY24" fmla="*/ 685799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4774 w 2755106"/>
              <a:gd name="connsiteY1" fmla="*/ 1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0987 h 1681162"/>
              <a:gd name="connsiteX11" fmla="*/ 473868 w 2755106"/>
              <a:gd name="connsiteY11" fmla="*/ 285750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9200 w 2755106"/>
              <a:gd name="connsiteY24" fmla="*/ 685799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4774 w 2755106"/>
              <a:gd name="connsiteY1" fmla="*/ 1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0987 h 1681162"/>
              <a:gd name="connsiteX11" fmla="*/ 473868 w 2755106"/>
              <a:gd name="connsiteY11" fmla="*/ 280988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9200 w 2755106"/>
              <a:gd name="connsiteY24" fmla="*/ 685799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1143 w 2755106"/>
              <a:gd name="connsiteY29" fmla="*/ 809624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4774 w 2755106"/>
              <a:gd name="connsiteY1" fmla="*/ 1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0987 h 1681162"/>
              <a:gd name="connsiteX11" fmla="*/ 473868 w 2755106"/>
              <a:gd name="connsiteY11" fmla="*/ 280988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9200 w 2755106"/>
              <a:gd name="connsiteY24" fmla="*/ 685799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3524 w 2755106"/>
              <a:gd name="connsiteY29" fmla="*/ 812005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  <a:gd name="connsiteX0" fmla="*/ 0 w 2755106"/>
              <a:gd name="connsiteY0" fmla="*/ 0 h 1681162"/>
              <a:gd name="connsiteX1" fmla="*/ 104774 w 2755106"/>
              <a:gd name="connsiteY1" fmla="*/ 1 h 1681162"/>
              <a:gd name="connsiteX2" fmla="*/ 104775 w 2755106"/>
              <a:gd name="connsiteY2" fmla="*/ 54768 h 1681162"/>
              <a:gd name="connsiteX3" fmla="*/ 214311 w 2755106"/>
              <a:gd name="connsiteY3" fmla="*/ 57150 h 1681162"/>
              <a:gd name="connsiteX4" fmla="*/ 216694 w 2755106"/>
              <a:gd name="connsiteY4" fmla="*/ 111918 h 1681162"/>
              <a:gd name="connsiteX5" fmla="*/ 280989 w 2755106"/>
              <a:gd name="connsiteY5" fmla="*/ 114300 h 1681162"/>
              <a:gd name="connsiteX6" fmla="*/ 280987 w 2755106"/>
              <a:gd name="connsiteY6" fmla="*/ 171449 h 1681162"/>
              <a:gd name="connsiteX7" fmla="*/ 304801 w 2755106"/>
              <a:gd name="connsiteY7" fmla="*/ 171448 h 1681162"/>
              <a:gd name="connsiteX8" fmla="*/ 307181 w 2755106"/>
              <a:gd name="connsiteY8" fmla="*/ 221456 h 1681162"/>
              <a:gd name="connsiteX9" fmla="*/ 388141 w 2755106"/>
              <a:gd name="connsiteY9" fmla="*/ 223837 h 1681162"/>
              <a:gd name="connsiteX10" fmla="*/ 390524 w 2755106"/>
              <a:gd name="connsiteY10" fmla="*/ 280987 h 1681162"/>
              <a:gd name="connsiteX11" fmla="*/ 473868 w 2755106"/>
              <a:gd name="connsiteY11" fmla="*/ 280988 h 1681162"/>
              <a:gd name="connsiteX12" fmla="*/ 471487 w 2755106"/>
              <a:gd name="connsiteY12" fmla="*/ 333375 h 1681162"/>
              <a:gd name="connsiteX13" fmla="*/ 485775 w 2755106"/>
              <a:gd name="connsiteY13" fmla="*/ 333375 h 1681162"/>
              <a:gd name="connsiteX14" fmla="*/ 485775 w 2755106"/>
              <a:gd name="connsiteY14" fmla="*/ 390526 h 1681162"/>
              <a:gd name="connsiteX15" fmla="*/ 526256 w 2755106"/>
              <a:gd name="connsiteY15" fmla="*/ 392905 h 1681162"/>
              <a:gd name="connsiteX16" fmla="*/ 528636 w 2755106"/>
              <a:gd name="connsiteY16" fmla="*/ 452438 h 1681162"/>
              <a:gd name="connsiteX17" fmla="*/ 554831 w 2755106"/>
              <a:gd name="connsiteY17" fmla="*/ 452437 h 1681162"/>
              <a:gd name="connsiteX18" fmla="*/ 554831 w 2755106"/>
              <a:gd name="connsiteY18" fmla="*/ 509587 h 1681162"/>
              <a:gd name="connsiteX19" fmla="*/ 719137 w 2755106"/>
              <a:gd name="connsiteY19" fmla="*/ 507206 h 1681162"/>
              <a:gd name="connsiteX20" fmla="*/ 723898 w 2755106"/>
              <a:gd name="connsiteY20" fmla="*/ 566737 h 1681162"/>
              <a:gd name="connsiteX21" fmla="*/ 909637 w 2755106"/>
              <a:gd name="connsiteY21" fmla="*/ 566737 h 1681162"/>
              <a:gd name="connsiteX22" fmla="*/ 912018 w 2755106"/>
              <a:gd name="connsiteY22" fmla="*/ 619125 h 1681162"/>
              <a:gd name="connsiteX23" fmla="*/ 1216818 w 2755106"/>
              <a:gd name="connsiteY23" fmla="*/ 626268 h 1681162"/>
              <a:gd name="connsiteX24" fmla="*/ 1219200 w 2755106"/>
              <a:gd name="connsiteY24" fmla="*/ 685799 h 1681162"/>
              <a:gd name="connsiteX25" fmla="*/ 1373980 w 2755106"/>
              <a:gd name="connsiteY25" fmla="*/ 685799 h 1681162"/>
              <a:gd name="connsiteX26" fmla="*/ 1376363 w 2755106"/>
              <a:gd name="connsiteY26" fmla="*/ 740569 h 1681162"/>
              <a:gd name="connsiteX27" fmla="*/ 1466850 w 2755106"/>
              <a:gd name="connsiteY27" fmla="*/ 742949 h 1681162"/>
              <a:gd name="connsiteX28" fmla="*/ 1469231 w 2755106"/>
              <a:gd name="connsiteY28" fmla="*/ 807243 h 1681162"/>
              <a:gd name="connsiteX29" fmla="*/ 1533524 w 2755106"/>
              <a:gd name="connsiteY29" fmla="*/ 807243 h 1681162"/>
              <a:gd name="connsiteX30" fmla="*/ 1533525 w 2755106"/>
              <a:gd name="connsiteY30" fmla="*/ 869156 h 1681162"/>
              <a:gd name="connsiteX31" fmla="*/ 1685925 w 2755106"/>
              <a:gd name="connsiteY31" fmla="*/ 871537 h 1681162"/>
              <a:gd name="connsiteX32" fmla="*/ 1683544 w 2755106"/>
              <a:gd name="connsiteY32" fmla="*/ 1026317 h 1681162"/>
              <a:gd name="connsiteX33" fmla="*/ 1700212 w 2755106"/>
              <a:gd name="connsiteY33" fmla="*/ 1026318 h 1681162"/>
              <a:gd name="connsiteX34" fmla="*/ 1697830 w 2755106"/>
              <a:gd name="connsiteY34" fmla="*/ 1092993 h 1681162"/>
              <a:gd name="connsiteX35" fmla="*/ 2197893 w 2755106"/>
              <a:gd name="connsiteY35" fmla="*/ 1090612 h 1681162"/>
              <a:gd name="connsiteX36" fmla="*/ 2197893 w 2755106"/>
              <a:gd name="connsiteY36" fmla="*/ 1231105 h 1681162"/>
              <a:gd name="connsiteX37" fmla="*/ 2228850 w 2755106"/>
              <a:gd name="connsiteY37" fmla="*/ 1231106 h 1681162"/>
              <a:gd name="connsiteX38" fmla="*/ 2231231 w 2755106"/>
              <a:gd name="connsiteY38" fmla="*/ 1369218 h 1681162"/>
              <a:gd name="connsiteX39" fmla="*/ 2326481 w 2755106"/>
              <a:gd name="connsiteY39" fmla="*/ 1371599 h 1681162"/>
              <a:gd name="connsiteX40" fmla="*/ 2328862 w 2755106"/>
              <a:gd name="connsiteY40" fmla="*/ 1509712 h 1681162"/>
              <a:gd name="connsiteX41" fmla="*/ 2545556 w 2755106"/>
              <a:gd name="connsiteY41" fmla="*/ 1512093 h 1681162"/>
              <a:gd name="connsiteX42" fmla="*/ 2543175 w 2755106"/>
              <a:gd name="connsiteY42" fmla="*/ 1681162 h 1681162"/>
              <a:gd name="connsiteX43" fmla="*/ 2755106 w 2755106"/>
              <a:gd name="connsiteY43" fmla="*/ 1681162 h 1681162"/>
              <a:gd name="connsiteX44" fmla="*/ 2755106 w 2755106"/>
              <a:gd name="connsiteY44" fmla="*/ 1681162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755106" h="1681162">
                <a:moveTo>
                  <a:pt x="0" y="0"/>
                </a:moveTo>
                <a:lnTo>
                  <a:pt x="104774" y="1"/>
                </a:lnTo>
                <a:cubicBezTo>
                  <a:pt x="104774" y="18257"/>
                  <a:pt x="104775" y="36512"/>
                  <a:pt x="104775" y="54768"/>
                </a:cubicBezTo>
                <a:lnTo>
                  <a:pt x="214311" y="57150"/>
                </a:lnTo>
                <a:cubicBezTo>
                  <a:pt x="214311" y="74612"/>
                  <a:pt x="216694" y="94456"/>
                  <a:pt x="216694" y="111918"/>
                </a:cubicBezTo>
                <a:lnTo>
                  <a:pt x="280989" y="114300"/>
                </a:lnTo>
                <a:cubicBezTo>
                  <a:pt x="280988" y="133350"/>
                  <a:pt x="280988" y="152399"/>
                  <a:pt x="280987" y="171449"/>
                </a:cubicBezTo>
                <a:lnTo>
                  <a:pt x="304801" y="171448"/>
                </a:lnTo>
                <a:cubicBezTo>
                  <a:pt x="304801" y="188117"/>
                  <a:pt x="307181" y="204787"/>
                  <a:pt x="307181" y="221456"/>
                </a:cubicBezTo>
                <a:lnTo>
                  <a:pt x="388141" y="223837"/>
                </a:lnTo>
                <a:cubicBezTo>
                  <a:pt x="388935" y="245268"/>
                  <a:pt x="389730" y="259556"/>
                  <a:pt x="390524" y="280987"/>
                </a:cubicBezTo>
                <a:lnTo>
                  <a:pt x="473868" y="280988"/>
                </a:lnTo>
                <a:lnTo>
                  <a:pt x="471487" y="333375"/>
                </a:lnTo>
                <a:lnTo>
                  <a:pt x="485775" y="333375"/>
                </a:lnTo>
                <a:lnTo>
                  <a:pt x="485775" y="390526"/>
                </a:lnTo>
                <a:lnTo>
                  <a:pt x="526256" y="392905"/>
                </a:lnTo>
                <a:cubicBezTo>
                  <a:pt x="527049" y="412749"/>
                  <a:pt x="527843" y="432594"/>
                  <a:pt x="528636" y="452438"/>
                </a:cubicBezTo>
                <a:lnTo>
                  <a:pt x="554831" y="452437"/>
                </a:lnTo>
                <a:lnTo>
                  <a:pt x="554831" y="509587"/>
                </a:lnTo>
                <a:lnTo>
                  <a:pt x="719137" y="507206"/>
                </a:lnTo>
                <a:lnTo>
                  <a:pt x="723898" y="566737"/>
                </a:lnTo>
                <a:lnTo>
                  <a:pt x="909637" y="566737"/>
                </a:lnTo>
                <a:lnTo>
                  <a:pt x="912018" y="619125"/>
                </a:lnTo>
                <a:lnTo>
                  <a:pt x="1216818" y="626268"/>
                </a:lnTo>
                <a:cubicBezTo>
                  <a:pt x="1216818" y="645318"/>
                  <a:pt x="1219200" y="666749"/>
                  <a:pt x="1219200" y="685799"/>
                </a:cubicBezTo>
                <a:cubicBezTo>
                  <a:pt x="1219200" y="688180"/>
                  <a:pt x="1373980" y="683418"/>
                  <a:pt x="1373980" y="685799"/>
                </a:cubicBezTo>
                <a:cubicBezTo>
                  <a:pt x="1374774" y="706437"/>
                  <a:pt x="1375569" y="719931"/>
                  <a:pt x="1376363" y="740569"/>
                </a:cubicBezTo>
                <a:lnTo>
                  <a:pt x="1466850" y="742949"/>
                </a:lnTo>
                <a:cubicBezTo>
                  <a:pt x="1467644" y="764380"/>
                  <a:pt x="1468437" y="785812"/>
                  <a:pt x="1469231" y="807243"/>
                </a:cubicBezTo>
                <a:lnTo>
                  <a:pt x="1533524" y="807243"/>
                </a:lnTo>
                <a:cubicBezTo>
                  <a:pt x="1533524" y="826293"/>
                  <a:pt x="1533525" y="850106"/>
                  <a:pt x="1533525" y="869156"/>
                </a:cubicBezTo>
                <a:lnTo>
                  <a:pt x="1685925" y="871537"/>
                </a:lnTo>
                <a:cubicBezTo>
                  <a:pt x="1686719" y="920749"/>
                  <a:pt x="1682750" y="977105"/>
                  <a:pt x="1683544" y="1026317"/>
                </a:cubicBezTo>
                <a:lnTo>
                  <a:pt x="1700212" y="1026318"/>
                </a:lnTo>
                <a:cubicBezTo>
                  <a:pt x="1699418" y="1049337"/>
                  <a:pt x="1698624" y="1069974"/>
                  <a:pt x="1697830" y="1092993"/>
                </a:cubicBezTo>
                <a:lnTo>
                  <a:pt x="2197893" y="1090612"/>
                </a:lnTo>
                <a:lnTo>
                  <a:pt x="2197893" y="1231105"/>
                </a:lnTo>
                <a:lnTo>
                  <a:pt x="2228850" y="1231106"/>
                </a:lnTo>
                <a:cubicBezTo>
                  <a:pt x="2229644" y="1277143"/>
                  <a:pt x="2230437" y="1323181"/>
                  <a:pt x="2231231" y="1369218"/>
                </a:cubicBezTo>
                <a:lnTo>
                  <a:pt x="2326481" y="1371599"/>
                </a:lnTo>
                <a:cubicBezTo>
                  <a:pt x="2327275" y="1417637"/>
                  <a:pt x="2328068" y="1463674"/>
                  <a:pt x="2328862" y="1509712"/>
                </a:cubicBezTo>
                <a:lnTo>
                  <a:pt x="2545556" y="1512093"/>
                </a:lnTo>
                <a:cubicBezTo>
                  <a:pt x="2544762" y="1568449"/>
                  <a:pt x="2543969" y="1624806"/>
                  <a:pt x="2543175" y="1681162"/>
                </a:cubicBezTo>
                <a:lnTo>
                  <a:pt x="2755106" y="1681162"/>
                </a:lnTo>
                <a:lnTo>
                  <a:pt x="2755106" y="1681162"/>
                </a:lnTo>
              </a:path>
            </a:pathLst>
          </a:custGeom>
          <a:noFill/>
          <a:ln w="28575" cap="flat" cmpd="sng" algn="ctr">
            <a:solidFill>
              <a:srgbClr val="66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1062038" y="4738895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1530350" y="47244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2051050" y="4736592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2514600" y="473075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3041650" y="47244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3505200" y="47244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4006850" y="47371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4470400" y="47244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Freeform 13"/>
          <p:cNvSpPr/>
          <p:nvPr/>
        </p:nvSpPr>
        <p:spPr bwMode="auto">
          <a:xfrm>
            <a:off x="5603875" y="2451101"/>
            <a:ext cx="3257550" cy="857250"/>
          </a:xfrm>
          <a:custGeom>
            <a:avLst/>
            <a:gdLst>
              <a:gd name="connsiteX0" fmla="*/ 0 w 3279775"/>
              <a:gd name="connsiteY0" fmla="*/ 0 h 854075"/>
              <a:gd name="connsiteX1" fmla="*/ 3279775 w 3279775"/>
              <a:gd name="connsiteY1" fmla="*/ 854075 h 854075"/>
              <a:gd name="connsiteX2" fmla="*/ 3279775 w 3279775"/>
              <a:gd name="connsiteY2" fmla="*/ 854075 h 854075"/>
              <a:gd name="connsiteX0" fmla="*/ 0 w 3279775"/>
              <a:gd name="connsiteY0" fmla="*/ 0 h 854075"/>
              <a:gd name="connsiteX1" fmla="*/ 2708275 w 3279775"/>
              <a:gd name="connsiteY1" fmla="*/ 847725 h 854075"/>
              <a:gd name="connsiteX2" fmla="*/ 3279775 w 3279775"/>
              <a:gd name="connsiteY2" fmla="*/ 854075 h 854075"/>
              <a:gd name="connsiteX3" fmla="*/ 3279775 w 3279775"/>
              <a:gd name="connsiteY3" fmla="*/ 854075 h 854075"/>
              <a:gd name="connsiteX0" fmla="*/ 0 w 3279775"/>
              <a:gd name="connsiteY0" fmla="*/ 0 h 854075"/>
              <a:gd name="connsiteX1" fmla="*/ 2708275 w 3279775"/>
              <a:gd name="connsiteY1" fmla="*/ 704850 h 854075"/>
              <a:gd name="connsiteX2" fmla="*/ 2708275 w 3279775"/>
              <a:gd name="connsiteY2" fmla="*/ 847725 h 854075"/>
              <a:gd name="connsiteX3" fmla="*/ 3279775 w 3279775"/>
              <a:gd name="connsiteY3" fmla="*/ 854075 h 854075"/>
              <a:gd name="connsiteX4" fmla="*/ 3279775 w 3279775"/>
              <a:gd name="connsiteY4" fmla="*/ 854075 h 854075"/>
              <a:gd name="connsiteX0" fmla="*/ 0 w 3279775"/>
              <a:gd name="connsiteY0" fmla="*/ 0 h 854075"/>
              <a:gd name="connsiteX1" fmla="*/ 2708275 w 3279775"/>
              <a:gd name="connsiteY1" fmla="*/ 704850 h 854075"/>
              <a:gd name="connsiteX2" fmla="*/ 2708275 w 3279775"/>
              <a:gd name="connsiteY2" fmla="*/ 847725 h 854075"/>
              <a:gd name="connsiteX3" fmla="*/ 3279775 w 3279775"/>
              <a:gd name="connsiteY3" fmla="*/ 854075 h 854075"/>
              <a:gd name="connsiteX4" fmla="*/ 3279775 w 3279775"/>
              <a:gd name="connsiteY4" fmla="*/ 854075 h 854075"/>
              <a:gd name="connsiteX0" fmla="*/ 0 w 3279775"/>
              <a:gd name="connsiteY0" fmla="*/ 0 h 854075"/>
              <a:gd name="connsiteX1" fmla="*/ 2628900 w 3279775"/>
              <a:gd name="connsiteY1" fmla="*/ 698500 h 854075"/>
              <a:gd name="connsiteX2" fmla="*/ 2708275 w 3279775"/>
              <a:gd name="connsiteY2" fmla="*/ 704850 h 854075"/>
              <a:gd name="connsiteX3" fmla="*/ 2708275 w 3279775"/>
              <a:gd name="connsiteY3" fmla="*/ 847725 h 854075"/>
              <a:gd name="connsiteX4" fmla="*/ 3279775 w 3279775"/>
              <a:gd name="connsiteY4" fmla="*/ 854075 h 854075"/>
              <a:gd name="connsiteX5" fmla="*/ 3279775 w 3279775"/>
              <a:gd name="connsiteY5" fmla="*/ 854075 h 854075"/>
              <a:gd name="connsiteX0" fmla="*/ 0 w 3279775"/>
              <a:gd name="connsiteY0" fmla="*/ 0 h 854075"/>
              <a:gd name="connsiteX1" fmla="*/ 2628900 w 3279775"/>
              <a:gd name="connsiteY1" fmla="*/ 698500 h 854075"/>
              <a:gd name="connsiteX2" fmla="*/ 2708275 w 3279775"/>
              <a:gd name="connsiteY2" fmla="*/ 704850 h 854075"/>
              <a:gd name="connsiteX3" fmla="*/ 2708275 w 3279775"/>
              <a:gd name="connsiteY3" fmla="*/ 847725 h 854075"/>
              <a:gd name="connsiteX4" fmla="*/ 3279775 w 3279775"/>
              <a:gd name="connsiteY4" fmla="*/ 854075 h 854075"/>
              <a:gd name="connsiteX5" fmla="*/ 3279775 w 3279775"/>
              <a:gd name="connsiteY5" fmla="*/ 854075 h 854075"/>
              <a:gd name="connsiteX0" fmla="*/ 0 w 3279775"/>
              <a:gd name="connsiteY0" fmla="*/ 0 h 854075"/>
              <a:gd name="connsiteX1" fmla="*/ 2625725 w 3279775"/>
              <a:gd name="connsiteY1" fmla="*/ 698500 h 854075"/>
              <a:gd name="connsiteX2" fmla="*/ 2708275 w 3279775"/>
              <a:gd name="connsiteY2" fmla="*/ 704850 h 854075"/>
              <a:gd name="connsiteX3" fmla="*/ 2708275 w 3279775"/>
              <a:gd name="connsiteY3" fmla="*/ 847725 h 854075"/>
              <a:gd name="connsiteX4" fmla="*/ 3279775 w 3279775"/>
              <a:gd name="connsiteY4" fmla="*/ 854075 h 854075"/>
              <a:gd name="connsiteX5" fmla="*/ 3279775 w 3279775"/>
              <a:gd name="connsiteY5" fmla="*/ 854075 h 854075"/>
              <a:gd name="connsiteX0" fmla="*/ 0 w 3279775"/>
              <a:gd name="connsiteY0" fmla="*/ 0 h 854075"/>
              <a:gd name="connsiteX1" fmla="*/ 2622550 w 3279775"/>
              <a:gd name="connsiteY1" fmla="*/ 565150 h 854075"/>
              <a:gd name="connsiteX2" fmla="*/ 2625725 w 3279775"/>
              <a:gd name="connsiteY2" fmla="*/ 698500 h 854075"/>
              <a:gd name="connsiteX3" fmla="*/ 2708275 w 3279775"/>
              <a:gd name="connsiteY3" fmla="*/ 704850 h 854075"/>
              <a:gd name="connsiteX4" fmla="*/ 2708275 w 3279775"/>
              <a:gd name="connsiteY4" fmla="*/ 847725 h 854075"/>
              <a:gd name="connsiteX5" fmla="*/ 3279775 w 3279775"/>
              <a:gd name="connsiteY5" fmla="*/ 854075 h 854075"/>
              <a:gd name="connsiteX6" fmla="*/ 3279775 w 3279775"/>
              <a:gd name="connsiteY6" fmla="*/ 854075 h 854075"/>
              <a:gd name="connsiteX0" fmla="*/ 0 w 3279775"/>
              <a:gd name="connsiteY0" fmla="*/ 0 h 854075"/>
              <a:gd name="connsiteX1" fmla="*/ 2114550 w 3279775"/>
              <a:gd name="connsiteY1" fmla="*/ 561975 h 854075"/>
              <a:gd name="connsiteX2" fmla="*/ 2622550 w 3279775"/>
              <a:gd name="connsiteY2" fmla="*/ 565150 h 854075"/>
              <a:gd name="connsiteX3" fmla="*/ 2625725 w 3279775"/>
              <a:gd name="connsiteY3" fmla="*/ 698500 h 854075"/>
              <a:gd name="connsiteX4" fmla="*/ 2708275 w 3279775"/>
              <a:gd name="connsiteY4" fmla="*/ 704850 h 854075"/>
              <a:gd name="connsiteX5" fmla="*/ 2708275 w 3279775"/>
              <a:gd name="connsiteY5" fmla="*/ 847725 h 854075"/>
              <a:gd name="connsiteX6" fmla="*/ 3279775 w 3279775"/>
              <a:gd name="connsiteY6" fmla="*/ 854075 h 854075"/>
              <a:gd name="connsiteX7" fmla="*/ 3279775 w 3279775"/>
              <a:gd name="connsiteY7" fmla="*/ 854075 h 854075"/>
              <a:gd name="connsiteX0" fmla="*/ 0 w 3279775"/>
              <a:gd name="connsiteY0" fmla="*/ 0 h 854075"/>
              <a:gd name="connsiteX1" fmla="*/ 2114550 w 3279775"/>
              <a:gd name="connsiteY1" fmla="*/ 561975 h 854075"/>
              <a:gd name="connsiteX2" fmla="*/ 2622550 w 3279775"/>
              <a:gd name="connsiteY2" fmla="*/ 565150 h 854075"/>
              <a:gd name="connsiteX3" fmla="*/ 2625725 w 3279775"/>
              <a:gd name="connsiteY3" fmla="*/ 698500 h 854075"/>
              <a:gd name="connsiteX4" fmla="*/ 2708275 w 3279775"/>
              <a:gd name="connsiteY4" fmla="*/ 704850 h 854075"/>
              <a:gd name="connsiteX5" fmla="*/ 2708275 w 3279775"/>
              <a:gd name="connsiteY5" fmla="*/ 847725 h 854075"/>
              <a:gd name="connsiteX6" fmla="*/ 3279775 w 3279775"/>
              <a:gd name="connsiteY6" fmla="*/ 854075 h 854075"/>
              <a:gd name="connsiteX7" fmla="*/ 3279775 w 3279775"/>
              <a:gd name="connsiteY7" fmla="*/ 854075 h 854075"/>
              <a:gd name="connsiteX0" fmla="*/ 0 w 3279775"/>
              <a:gd name="connsiteY0" fmla="*/ 0 h 854075"/>
              <a:gd name="connsiteX1" fmla="*/ 2120900 w 3279775"/>
              <a:gd name="connsiteY1" fmla="*/ 488950 h 854075"/>
              <a:gd name="connsiteX2" fmla="*/ 2114550 w 3279775"/>
              <a:gd name="connsiteY2" fmla="*/ 561975 h 854075"/>
              <a:gd name="connsiteX3" fmla="*/ 2622550 w 3279775"/>
              <a:gd name="connsiteY3" fmla="*/ 565150 h 854075"/>
              <a:gd name="connsiteX4" fmla="*/ 2625725 w 3279775"/>
              <a:gd name="connsiteY4" fmla="*/ 698500 h 854075"/>
              <a:gd name="connsiteX5" fmla="*/ 2708275 w 3279775"/>
              <a:gd name="connsiteY5" fmla="*/ 704850 h 854075"/>
              <a:gd name="connsiteX6" fmla="*/ 2708275 w 3279775"/>
              <a:gd name="connsiteY6" fmla="*/ 847725 h 854075"/>
              <a:gd name="connsiteX7" fmla="*/ 3279775 w 3279775"/>
              <a:gd name="connsiteY7" fmla="*/ 854075 h 854075"/>
              <a:gd name="connsiteX8" fmla="*/ 3279775 w 3279775"/>
              <a:gd name="connsiteY8" fmla="*/ 854075 h 854075"/>
              <a:gd name="connsiteX0" fmla="*/ 0 w 3279775"/>
              <a:gd name="connsiteY0" fmla="*/ 0 h 854075"/>
              <a:gd name="connsiteX1" fmla="*/ 2120900 w 3279775"/>
              <a:gd name="connsiteY1" fmla="*/ 488950 h 854075"/>
              <a:gd name="connsiteX2" fmla="*/ 2114550 w 3279775"/>
              <a:gd name="connsiteY2" fmla="*/ 561975 h 854075"/>
              <a:gd name="connsiteX3" fmla="*/ 2622550 w 3279775"/>
              <a:gd name="connsiteY3" fmla="*/ 565150 h 854075"/>
              <a:gd name="connsiteX4" fmla="*/ 2625725 w 3279775"/>
              <a:gd name="connsiteY4" fmla="*/ 698500 h 854075"/>
              <a:gd name="connsiteX5" fmla="*/ 2708275 w 3279775"/>
              <a:gd name="connsiteY5" fmla="*/ 704850 h 854075"/>
              <a:gd name="connsiteX6" fmla="*/ 2708275 w 3279775"/>
              <a:gd name="connsiteY6" fmla="*/ 847725 h 854075"/>
              <a:gd name="connsiteX7" fmla="*/ 3279775 w 3279775"/>
              <a:gd name="connsiteY7" fmla="*/ 854075 h 854075"/>
              <a:gd name="connsiteX8" fmla="*/ 3279775 w 3279775"/>
              <a:gd name="connsiteY8" fmla="*/ 854075 h 854075"/>
              <a:gd name="connsiteX0" fmla="*/ 0 w 3279775"/>
              <a:gd name="connsiteY0" fmla="*/ 0 h 854075"/>
              <a:gd name="connsiteX1" fmla="*/ 2117725 w 3279775"/>
              <a:gd name="connsiteY1" fmla="*/ 488950 h 854075"/>
              <a:gd name="connsiteX2" fmla="*/ 2114550 w 3279775"/>
              <a:gd name="connsiteY2" fmla="*/ 561975 h 854075"/>
              <a:gd name="connsiteX3" fmla="*/ 2622550 w 3279775"/>
              <a:gd name="connsiteY3" fmla="*/ 565150 h 854075"/>
              <a:gd name="connsiteX4" fmla="*/ 2625725 w 3279775"/>
              <a:gd name="connsiteY4" fmla="*/ 698500 h 854075"/>
              <a:gd name="connsiteX5" fmla="*/ 2708275 w 3279775"/>
              <a:gd name="connsiteY5" fmla="*/ 704850 h 854075"/>
              <a:gd name="connsiteX6" fmla="*/ 2708275 w 3279775"/>
              <a:gd name="connsiteY6" fmla="*/ 847725 h 854075"/>
              <a:gd name="connsiteX7" fmla="*/ 3279775 w 3279775"/>
              <a:gd name="connsiteY7" fmla="*/ 854075 h 854075"/>
              <a:gd name="connsiteX8" fmla="*/ 3279775 w 3279775"/>
              <a:gd name="connsiteY8" fmla="*/ 854075 h 854075"/>
              <a:gd name="connsiteX0" fmla="*/ 0 w 3279775"/>
              <a:gd name="connsiteY0" fmla="*/ 0 h 854075"/>
              <a:gd name="connsiteX1" fmla="*/ 1597025 w 3279775"/>
              <a:gd name="connsiteY1" fmla="*/ 488950 h 854075"/>
              <a:gd name="connsiteX2" fmla="*/ 2117725 w 3279775"/>
              <a:gd name="connsiteY2" fmla="*/ 488950 h 854075"/>
              <a:gd name="connsiteX3" fmla="*/ 2114550 w 3279775"/>
              <a:gd name="connsiteY3" fmla="*/ 561975 h 854075"/>
              <a:gd name="connsiteX4" fmla="*/ 2622550 w 3279775"/>
              <a:gd name="connsiteY4" fmla="*/ 565150 h 854075"/>
              <a:gd name="connsiteX5" fmla="*/ 2625725 w 3279775"/>
              <a:gd name="connsiteY5" fmla="*/ 698500 h 854075"/>
              <a:gd name="connsiteX6" fmla="*/ 2708275 w 3279775"/>
              <a:gd name="connsiteY6" fmla="*/ 704850 h 854075"/>
              <a:gd name="connsiteX7" fmla="*/ 2708275 w 3279775"/>
              <a:gd name="connsiteY7" fmla="*/ 847725 h 854075"/>
              <a:gd name="connsiteX8" fmla="*/ 3279775 w 3279775"/>
              <a:gd name="connsiteY8" fmla="*/ 854075 h 854075"/>
              <a:gd name="connsiteX9" fmla="*/ 3279775 w 3279775"/>
              <a:gd name="connsiteY9" fmla="*/ 854075 h 854075"/>
              <a:gd name="connsiteX0" fmla="*/ 0 w 3279775"/>
              <a:gd name="connsiteY0" fmla="*/ 0 h 854075"/>
              <a:gd name="connsiteX1" fmla="*/ 1597025 w 3279775"/>
              <a:gd name="connsiteY1" fmla="*/ 488950 h 854075"/>
              <a:gd name="connsiteX2" fmla="*/ 2117725 w 3279775"/>
              <a:gd name="connsiteY2" fmla="*/ 488950 h 854075"/>
              <a:gd name="connsiteX3" fmla="*/ 2114550 w 3279775"/>
              <a:gd name="connsiteY3" fmla="*/ 561975 h 854075"/>
              <a:gd name="connsiteX4" fmla="*/ 2622550 w 3279775"/>
              <a:gd name="connsiteY4" fmla="*/ 565150 h 854075"/>
              <a:gd name="connsiteX5" fmla="*/ 2625725 w 3279775"/>
              <a:gd name="connsiteY5" fmla="*/ 698500 h 854075"/>
              <a:gd name="connsiteX6" fmla="*/ 2708275 w 3279775"/>
              <a:gd name="connsiteY6" fmla="*/ 704850 h 854075"/>
              <a:gd name="connsiteX7" fmla="*/ 2708275 w 3279775"/>
              <a:gd name="connsiteY7" fmla="*/ 847725 h 854075"/>
              <a:gd name="connsiteX8" fmla="*/ 3279775 w 3279775"/>
              <a:gd name="connsiteY8" fmla="*/ 854075 h 854075"/>
              <a:gd name="connsiteX9" fmla="*/ 3279775 w 3279775"/>
              <a:gd name="connsiteY9" fmla="*/ 854075 h 854075"/>
              <a:gd name="connsiteX0" fmla="*/ 0 w 3279775"/>
              <a:gd name="connsiteY0" fmla="*/ 31890 h 885965"/>
              <a:gd name="connsiteX1" fmla="*/ 212725 w 3279775"/>
              <a:gd name="connsiteY1" fmla="*/ 35065 h 885965"/>
              <a:gd name="connsiteX2" fmla="*/ 1597025 w 3279775"/>
              <a:gd name="connsiteY2" fmla="*/ 520840 h 885965"/>
              <a:gd name="connsiteX3" fmla="*/ 2117725 w 3279775"/>
              <a:gd name="connsiteY3" fmla="*/ 520840 h 885965"/>
              <a:gd name="connsiteX4" fmla="*/ 2114550 w 3279775"/>
              <a:gd name="connsiteY4" fmla="*/ 593865 h 885965"/>
              <a:gd name="connsiteX5" fmla="*/ 2622550 w 3279775"/>
              <a:gd name="connsiteY5" fmla="*/ 597040 h 885965"/>
              <a:gd name="connsiteX6" fmla="*/ 2625725 w 3279775"/>
              <a:gd name="connsiteY6" fmla="*/ 730390 h 885965"/>
              <a:gd name="connsiteX7" fmla="*/ 2708275 w 3279775"/>
              <a:gd name="connsiteY7" fmla="*/ 736740 h 885965"/>
              <a:gd name="connsiteX8" fmla="*/ 2708275 w 3279775"/>
              <a:gd name="connsiteY8" fmla="*/ 879615 h 885965"/>
              <a:gd name="connsiteX9" fmla="*/ 3279775 w 3279775"/>
              <a:gd name="connsiteY9" fmla="*/ 885965 h 885965"/>
              <a:gd name="connsiteX10" fmla="*/ 3279775 w 3279775"/>
              <a:gd name="connsiteY10" fmla="*/ 885965 h 885965"/>
              <a:gd name="connsiteX0" fmla="*/ 0 w 3279775"/>
              <a:gd name="connsiteY0" fmla="*/ 0 h 854075"/>
              <a:gd name="connsiteX1" fmla="*/ 212725 w 3279775"/>
              <a:gd name="connsiteY1" fmla="*/ 3175 h 854075"/>
              <a:gd name="connsiteX2" fmla="*/ 1597025 w 3279775"/>
              <a:gd name="connsiteY2" fmla="*/ 488950 h 854075"/>
              <a:gd name="connsiteX3" fmla="*/ 2117725 w 3279775"/>
              <a:gd name="connsiteY3" fmla="*/ 488950 h 854075"/>
              <a:gd name="connsiteX4" fmla="*/ 2114550 w 3279775"/>
              <a:gd name="connsiteY4" fmla="*/ 561975 h 854075"/>
              <a:gd name="connsiteX5" fmla="*/ 2622550 w 3279775"/>
              <a:gd name="connsiteY5" fmla="*/ 565150 h 854075"/>
              <a:gd name="connsiteX6" fmla="*/ 2625725 w 3279775"/>
              <a:gd name="connsiteY6" fmla="*/ 698500 h 854075"/>
              <a:gd name="connsiteX7" fmla="*/ 2708275 w 3279775"/>
              <a:gd name="connsiteY7" fmla="*/ 704850 h 854075"/>
              <a:gd name="connsiteX8" fmla="*/ 2708275 w 3279775"/>
              <a:gd name="connsiteY8" fmla="*/ 847725 h 854075"/>
              <a:gd name="connsiteX9" fmla="*/ 3279775 w 3279775"/>
              <a:gd name="connsiteY9" fmla="*/ 854075 h 854075"/>
              <a:gd name="connsiteX10" fmla="*/ 3279775 w 3279775"/>
              <a:gd name="connsiteY10" fmla="*/ 854075 h 854075"/>
              <a:gd name="connsiteX0" fmla="*/ 0 w 3279775"/>
              <a:gd name="connsiteY0" fmla="*/ 3175 h 850900"/>
              <a:gd name="connsiteX1" fmla="*/ 212725 w 3279775"/>
              <a:gd name="connsiteY1" fmla="*/ 0 h 850900"/>
              <a:gd name="connsiteX2" fmla="*/ 1597025 w 3279775"/>
              <a:gd name="connsiteY2" fmla="*/ 485775 h 850900"/>
              <a:gd name="connsiteX3" fmla="*/ 2117725 w 3279775"/>
              <a:gd name="connsiteY3" fmla="*/ 485775 h 850900"/>
              <a:gd name="connsiteX4" fmla="*/ 2114550 w 3279775"/>
              <a:gd name="connsiteY4" fmla="*/ 558800 h 850900"/>
              <a:gd name="connsiteX5" fmla="*/ 2622550 w 3279775"/>
              <a:gd name="connsiteY5" fmla="*/ 561975 h 850900"/>
              <a:gd name="connsiteX6" fmla="*/ 2625725 w 3279775"/>
              <a:gd name="connsiteY6" fmla="*/ 695325 h 850900"/>
              <a:gd name="connsiteX7" fmla="*/ 2708275 w 3279775"/>
              <a:gd name="connsiteY7" fmla="*/ 701675 h 850900"/>
              <a:gd name="connsiteX8" fmla="*/ 2708275 w 3279775"/>
              <a:gd name="connsiteY8" fmla="*/ 844550 h 850900"/>
              <a:gd name="connsiteX9" fmla="*/ 3279775 w 3279775"/>
              <a:gd name="connsiteY9" fmla="*/ 850900 h 850900"/>
              <a:gd name="connsiteX10" fmla="*/ 3279775 w 3279775"/>
              <a:gd name="connsiteY10" fmla="*/ 850900 h 850900"/>
              <a:gd name="connsiteX0" fmla="*/ 0 w 3260725"/>
              <a:gd name="connsiteY0" fmla="*/ 0 h 863600"/>
              <a:gd name="connsiteX1" fmla="*/ 193675 w 3260725"/>
              <a:gd name="connsiteY1" fmla="*/ 12700 h 863600"/>
              <a:gd name="connsiteX2" fmla="*/ 1577975 w 3260725"/>
              <a:gd name="connsiteY2" fmla="*/ 498475 h 863600"/>
              <a:gd name="connsiteX3" fmla="*/ 2098675 w 3260725"/>
              <a:gd name="connsiteY3" fmla="*/ 498475 h 863600"/>
              <a:gd name="connsiteX4" fmla="*/ 2095500 w 3260725"/>
              <a:gd name="connsiteY4" fmla="*/ 571500 h 863600"/>
              <a:gd name="connsiteX5" fmla="*/ 2603500 w 3260725"/>
              <a:gd name="connsiteY5" fmla="*/ 574675 h 863600"/>
              <a:gd name="connsiteX6" fmla="*/ 2606675 w 3260725"/>
              <a:gd name="connsiteY6" fmla="*/ 708025 h 863600"/>
              <a:gd name="connsiteX7" fmla="*/ 2689225 w 3260725"/>
              <a:gd name="connsiteY7" fmla="*/ 714375 h 863600"/>
              <a:gd name="connsiteX8" fmla="*/ 2689225 w 3260725"/>
              <a:gd name="connsiteY8" fmla="*/ 857250 h 863600"/>
              <a:gd name="connsiteX9" fmla="*/ 3260725 w 3260725"/>
              <a:gd name="connsiteY9" fmla="*/ 863600 h 863600"/>
              <a:gd name="connsiteX10" fmla="*/ 3260725 w 3260725"/>
              <a:gd name="connsiteY10" fmla="*/ 863600 h 863600"/>
              <a:gd name="connsiteX0" fmla="*/ 0 w 3254375"/>
              <a:gd name="connsiteY0" fmla="*/ 0 h 854075"/>
              <a:gd name="connsiteX1" fmla="*/ 187325 w 3254375"/>
              <a:gd name="connsiteY1" fmla="*/ 3175 h 854075"/>
              <a:gd name="connsiteX2" fmla="*/ 1571625 w 3254375"/>
              <a:gd name="connsiteY2" fmla="*/ 488950 h 854075"/>
              <a:gd name="connsiteX3" fmla="*/ 2092325 w 3254375"/>
              <a:gd name="connsiteY3" fmla="*/ 488950 h 854075"/>
              <a:gd name="connsiteX4" fmla="*/ 2089150 w 3254375"/>
              <a:gd name="connsiteY4" fmla="*/ 561975 h 854075"/>
              <a:gd name="connsiteX5" fmla="*/ 2597150 w 3254375"/>
              <a:gd name="connsiteY5" fmla="*/ 565150 h 854075"/>
              <a:gd name="connsiteX6" fmla="*/ 2600325 w 3254375"/>
              <a:gd name="connsiteY6" fmla="*/ 698500 h 854075"/>
              <a:gd name="connsiteX7" fmla="*/ 2682875 w 3254375"/>
              <a:gd name="connsiteY7" fmla="*/ 704850 h 854075"/>
              <a:gd name="connsiteX8" fmla="*/ 2682875 w 3254375"/>
              <a:gd name="connsiteY8" fmla="*/ 847725 h 854075"/>
              <a:gd name="connsiteX9" fmla="*/ 3254375 w 3254375"/>
              <a:gd name="connsiteY9" fmla="*/ 854075 h 854075"/>
              <a:gd name="connsiteX10" fmla="*/ 3254375 w 3254375"/>
              <a:gd name="connsiteY10" fmla="*/ 854075 h 854075"/>
              <a:gd name="connsiteX0" fmla="*/ 0 w 3254375"/>
              <a:gd name="connsiteY0" fmla="*/ 3175 h 857250"/>
              <a:gd name="connsiteX1" fmla="*/ 184150 w 3254375"/>
              <a:gd name="connsiteY1" fmla="*/ 0 h 857250"/>
              <a:gd name="connsiteX2" fmla="*/ 1571625 w 3254375"/>
              <a:gd name="connsiteY2" fmla="*/ 492125 h 857250"/>
              <a:gd name="connsiteX3" fmla="*/ 2092325 w 3254375"/>
              <a:gd name="connsiteY3" fmla="*/ 492125 h 857250"/>
              <a:gd name="connsiteX4" fmla="*/ 2089150 w 3254375"/>
              <a:gd name="connsiteY4" fmla="*/ 565150 h 857250"/>
              <a:gd name="connsiteX5" fmla="*/ 2597150 w 3254375"/>
              <a:gd name="connsiteY5" fmla="*/ 568325 h 857250"/>
              <a:gd name="connsiteX6" fmla="*/ 2600325 w 3254375"/>
              <a:gd name="connsiteY6" fmla="*/ 701675 h 857250"/>
              <a:gd name="connsiteX7" fmla="*/ 2682875 w 3254375"/>
              <a:gd name="connsiteY7" fmla="*/ 708025 h 857250"/>
              <a:gd name="connsiteX8" fmla="*/ 2682875 w 3254375"/>
              <a:gd name="connsiteY8" fmla="*/ 850900 h 857250"/>
              <a:gd name="connsiteX9" fmla="*/ 3254375 w 3254375"/>
              <a:gd name="connsiteY9" fmla="*/ 857250 h 857250"/>
              <a:gd name="connsiteX10" fmla="*/ 3254375 w 3254375"/>
              <a:gd name="connsiteY10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574800 w 3257550"/>
              <a:gd name="connsiteY2" fmla="*/ 492125 h 857250"/>
              <a:gd name="connsiteX3" fmla="*/ 2095500 w 3257550"/>
              <a:gd name="connsiteY3" fmla="*/ 492125 h 857250"/>
              <a:gd name="connsiteX4" fmla="*/ 2092325 w 3257550"/>
              <a:gd name="connsiteY4" fmla="*/ 565150 h 857250"/>
              <a:gd name="connsiteX5" fmla="*/ 2600325 w 3257550"/>
              <a:gd name="connsiteY5" fmla="*/ 568325 h 857250"/>
              <a:gd name="connsiteX6" fmla="*/ 2603500 w 3257550"/>
              <a:gd name="connsiteY6" fmla="*/ 701675 h 857250"/>
              <a:gd name="connsiteX7" fmla="*/ 2686050 w 3257550"/>
              <a:gd name="connsiteY7" fmla="*/ 708025 h 857250"/>
              <a:gd name="connsiteX8" fmla="*/ 2686050 w 3257550"/>
              <a:gd name="connsiteY8" fmla="*/ 850900 h 857250"/>
              <a:gd name="connsiteX9" fmla="*/ 3257550 w 3257550"/>
              <a:gd name="connsiteY9" fmla="*/ 857250 h 857250"/>
              <a:gd name="connsiteX10" fmla="*/ 3257550 w 3257550"/>
              <a:gd name="connsiteY10" fmla="*/ 857250 h 857250"/>
              <a:gd name="connsiteX0" fmla="*/ 0 w 3257550"/>
              <a:gd name="connsiteY0" fmla="*/ 4513 h 861763"/>
              <a:gd name="connsiteX1" fmla="*/ 187325 w 3257550"/>
              <a:gd name="connsiteY1" fmla="*/ 4513 h 861763"/>
              <a:gd name="connsiteX2" fmla="*/ 168275 w 3257550"/>
              <a:gd name="connsiteY2" fmla="*/ 55312 h 861763"/>
              <a:gd name="connsiteX3" fmla="*/ 1574800 w 3257550"/>
              <a:gd name="connsiteY3" fmla="*/ 496638 h 861763"/>
              <a:gd name="connsiteX4" fmla="*/ 2095500 w 3257550"/>
              <a:gd name="connsiteY4" fmla="*/ 496638 h 861763"/>
              <a:gd name="connsiteX5" fmla="*/ 2092325 w 3257550"/>
              <a:gd name="connsiteY5" fmla="*/ 569663 h 861763"/>
              <a:gd name="connsiteX6" fmla="*/ 2600325 w 3257550"/>
              <a:gd name="connsiteY6" fmla="*/ 572838 h 861763"/>
              <a:gd name="connsiteX7" fmla="*/ 2603500 w 3257550"/>
              <a:gd name="connsiteY7" fmla="*/ 706188 h 861763"/>
              <a:gd name="connsiteX8" fmla="*/ 2686050 w 3257550"/>
              <a:gd name="connsiteY8" fmla="*/ 712538 h 861763"/>
              <a:gd name="connsiteX9" fmla="*/ 2686050 w 3257550"/>
              <a:gd name="connsiteY9" fmla="*/ 855413 h 861763"/>
              <a:gd name="connsiteX10" fmla="*/ 3257550 w 3257550"/>
              <a:gd name="connsiteY10" fmla="*/ 861763 h 861763"/>
              <a:gd name="connsiteX11" fmla="*/ 3257550 w 3257550"/>
              <a:gd name="connsiteY11" fmla="*/ 861763 h 861763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68275 w 3257550"/>
              <a:gd name="connsiteY2" fmla="*/ 50799 h 857250"/>
              <a:gd name="connsiteX3" fmla="*/ 1574800 w 3257550"/>
              <a:gd name="connsiteY3" fmla="*/ 492125 h 857250"/>
              <a:gd name="connsiteX4" fmla="*/ 2095500 w 3257550"/>
              <a:gd name="connsiteY4" fmla="*/ 492125 h 857250"/>
              <a:gd name="connsiteX5" fmla="*/ 2092325 w 3257550"/>
              <a:gd name="connsiteY5" fmla="*/ 565150 h 857250"/>
              <a:gd name="connsiteX6" fmla="*/ 2600325 w 3257550"/>
              <a:gd name="connsiteY6" fmla="*/ 568325 h 857250"/>
              <a:gd name="connsiteX7" fmla="*/ 2603500 w 3257550"/>
              <a:gd name="connsiteY7" fmla="*/ 701675 h 857250"/>
              <a:gd name="connsiteX8" fmla="*/ 2686050 w 3257550"/>
              <a:gd name="connsiteY8" fmla="*/ 708025 h 857250"/>
              <a:gd name="connsiteX9" fmla="*/ 2686050 w 3257550"/>
              <a:gd name="connsiteY9" fmla="*/ 850900 h 857250"/>
              <a:gd name="connsiteX10" fmla="*/ 3257550 w 3257550"/>
              <a:gd name="connsiteY10" fmla="*/ 857250 h 857250"/>
              <a:gd name="connsiteX11" fmla="*/ 3257550 w 3257550"/>
              <a:gd name="connsiteY11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80975 w 3257550"/>
              <a:gd name="connsiteY2" fmla="*/ 34924 h 857250"/>
              <a:gd name="connsiteX3" fmla="*/ 1574800 w 3257550"/>
              <a:gd name="connsiteY3" fmla="*/ 492125 h 857250"/>
              <a:gd name="connsiteX4" fmla="*/ 2095500 w 3257550"/>
              <a:gd name="connsiteY4" fmla="*/ 492125 h 857250"/>
              <a:gd name="connsiteX5" fmla="*/ 2092325 w 3257550"/>
              <a:gd name="connsiteY5" fmla="*/ 565150 h 857250"/>
              <a:gd name="connsiteX6" fmla="*/ 2600325 w 3257550"/>
              <a:gd name="connsiteY6" fmla="*/ 568325 h 857250"/>
              <a:gd name="connsiteX7" fmla="*/ 2603500 w 3257550"/>
              <a:gd name="connsiteY7" fmla="*/ 701675 h 857250"/>
              <a:gd name="connsiteX8" fmla="*/ 2686050 w 3257550"/>
              <a:gd name="connsiteY8" fmla="*/ 708025 h 857250"/>
              <a:gd name="connsiteX9" fmla="*/ 2686050 w 3257550"/>
              <a:gd name="connsiteY9" fmla="*/ 850900 h 857250"/>
              <a:gd name="connsiteX10" fmla="*/ 3257550 w 3257550"/>
              <a:gd name="connsiteY10" fmla="*/ 857250 h 857250"/>
              <a:gd name="connsiteX11" fmla="*/ 3257550 w 3257550"/>
              <a:gd name="connsiteY11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80975 w 3257550"/>
              <a:gd name="connsiteY2" fmla="*/ 31749 h 857250"/>
              <a:gd name="connsiteX3" fmla="*/ 1574800 w 3257550"/>
              <a:gd name="connsiteY3" fmla="*/ 492125 h 857250"/>
              <a:gd name="connsiteX4" fmla="*/ 2095500 w 3257550"/>
              <a:gd name="connsiteY4" fmla="*/ 492125 h 857250"/>
              <a:gd name="connsiteX5" fmla="*/ 2092325 w 3257550"/>
              <a:gd name="connsiteY5" fmla="*/ 565150 h 857250"/>
              <a:gd name="connsiteX6" fmla="*/ 2600325 w 3257550"/>
              <a:gd name="connsiteY6" fmla="*/ 568325 h 857250"/>
              <a:gd name="connsiteX7" fmla="*/ 2603500 w 3257550"/>
              <a:gd name="connsiteY7" fmla="*/ 701675 h 857250"/>
              <a:gd name="connsiteX8" fmla="*/ 2686050 w 3257550"/>
              <a:gd name="connsiteY8" fmla="*/ 708025 h 857250"/>
              <a:gd name="connsiteX9" fmla="*/ 2686050 w 3257550"/>
              <a:gd name="connsiteY9" fmla="*/ 850900 h 857250"/>
              <a:gd name="connsiteX10" fmla="*/ 3257550 w 3257550"/>
              <a:gd name="connsiteY10" fmla="*/ 857250 h 857250"/>
              <a:gd name="connsiteX11" fmla="*/ 3257550 w 3257550"/>
              <a:gd name="connsiteY11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80975 w 3257550"/>
              <a:gd name="connsiteY2" fmla="*/ 31749 h 857250"/>
              <a:gd name="connsiteX3" fmla="*/ 660400 w 3257550"/>
              <a:gd name="connsiteY3" fmla="*/ 41274 h 857250"/>
              <a:gd name="connsiteX4" fmla="*/ 1574800 w 3257550"/>
              <a:gd name="connsiteY4" fmla="*/ 492125 h 857250"/>
              <a:gd name="connsiteX5" fmla="*/ 2095500 w 3257550"/>
              <a:gd name="connsiteY5" fmla="*/ 492125 h 857250"/>
              <a:gd name="connsiteX6" fmla="*/ 2092325 w 3257550"/>
              <a:gd name="connsiteY6" fmla="*/ 565150 h 857250"/>
              <a:gd name="connsiteX7" fmla="*/ 2600325 w 3257550"/>
              <a:gd name="connsiteY7" fmla="*/ 568325 h 857250"/>
              <a:gd name="connsiteX8" fmla="*/ 2603500 w 3257550"/>
              <a:gd name="connsiteY8" fmla="*/ 701675 h 857250"/>
              <a:gd name="connsiteX9" fmla="*/ 2686050 w 3257550"/>
              <a:gd name="connsiteY9" fmla="*/ 708025 h 857250"/>
              <a:gd name="connsiteX10" fmla="*/ 2686050 w 3257550"/>
              <a:gd name="connsiteY10" fmla="*/ 850900 h 857250"/>
              <a:gd name="connsiteX11" fmla="*/ 3257550 w 3257550"/>
              <a:gd name="connsiteY11" fmla="*/ 857250 h 857250"/>
              <a:gd name="connsiteX12" fmla="*/ 3257550 w 3257550"/>
              <a:gd name="connsiteY12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80975 w 3257550"/>
              <a:gd name="connsiteY2" fmla="*/ 31749 h 857250"/>
              <a:gd name="connsiteX3" fmla="*/ 660400 w 3257550"/>
              <a:gd name="connsiteY3" fmla="*/ 41274 h 857250"/>
              <a:gd name="connsiteX4" fmla="*/ 1574800 w 3257550"/>
              <a:gd name="connsiteY4" fmla="*/ 492125 h 857250"/>
              <a:gd name="connsiteX5" fmla="*/ 2095500 w 3257550"/>
              <a:gd name="connsiteY5" fmla="*/ 492125 h 857250"/>
              <a:gd name="connsiteX6" fmla="*/ 2092325 w 3257550"/>
              <a:gd name="connsiteY6" fmla="*/ 565150 h 857250"/>
              <a:gd name="connsiteX7" fmla="*/ 2600325 w 3257550"/>
              <a:gd name="connsiteY7" fmla="*/ 568325 h 857250"/>
              <a:gd name="connsiteX8" fmla="*/ 2603500 w 3257550"/>
              <a:gd name="connsiteY8" fmla="*/ 701675 h 857250"/>
              <a:gd name="connsiteX9" fmla="*/ 2686050 w 3257550"/>
              <a:gd name="connsiteY9" fmla="*/ 708025 h 857250"/>
              <a:gd name="connsiteX10" fmla="*/ 2686050 w 3257550"/>
              <a:gd name="connsiteY10" fmla="*/ 850900 h 857250"/>
              <a:gd name="connsiteX11" fmla="*/ 3257550 w 3257550"/>
              <a:gd name="connsiteY11" fmla="*/ 857250 h 857250"/>
              <a:gd name="connsiteX12" fmla="*/ 3257550 w 3257550"/>
              <a:gd name="connsiteY12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60400 w 3257550"/>
              <a:gd name="connsiteY3" fmla="*/ 41274 h 857250"/>
              <a:gd name="connsiteX4" fmla="*/ 1574800 w 3257550"/>
              <a:gd name="connsiteY4" fmla="*/ 492125 h 857250"/>
              <a:gd name="connsiteX5" fmla="*/ 2095500 w 3257550"/>
              <a:gd name="connsiteY5" fmla="*/ 492125 h 857250"/>
              <a:gd name="connsiteX6" fmla="*/ 2092325 w 3257550"/>
              <a:gd name="connsiteY6" fmla="*/ 565150 h 857250"/>
              <a:gd name="connsiteX7" fmla="*/ 2600325 w 3257550"/>
              <a:gd name="connsiteY7" fmla="*/ 568325 h 857250"/>
              <a:gd name="connsiteX8" fmla="*/ 2603500 w 3257550"/>
              <a:gd name="connsiteY8" fmla="*/ 701675 h 857250"/>
              <a:gd name="connsiteX9" fmla="*/ 2686050 w 3257550"/>
              <a:gd name="connsiteY9" fmla="*/ 708025 h 857250"/>
              <a:gd name="connsiteX10" fmla="*/ 2686050 w 3257550"/>
              <a:gd name="connsiteY10" fmla="*/ 850900 h 857250"/>
              <a:gd name="connsiteX11" fmla="*/ 3257550 w 3257550"/>
              <a:gd name="connsiteY11" fmla="*/ 857250 h 857250"/>
              <a:gd name="connsiteX12" fmla="*/ 3257550 w 3257550"/>
              <a:gd name="connsiteY12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1574800 w 3257550"/>
              <a:gd name="connsiteY4" fmla="*/ 492125 h 857250"/>
              <a:gd name="connsiteX5" fmla="*/ 2095500 w 3257550"/>
              <a:gd name="connsiteY5" fmla="*/ 492125 h 857250"/>
              <a:gd name="connsiteX6" fmla="*/ 2092325 w 3257550"/>
              <a:gd name="connsiteY6" fmla="*/ 565150 h 857250"/>
              <a:gd name="connsiteX7" fmla="*/ 2600325 w 3257550"/>
              <a:gd name="connsiteY7" fmla="*/ 568325 h 857250"/>
              <a:gd name="connsiteX8" fmla="*/ 2603500 w 3257550"/>
              <a:gd name="connsiteY8" fmla="*/ 701675 h 857250"/>
              <a:gd name="connsiteX9" fmla="*/ 2686050 w 3257550"/>
              <a:gd name="connsiteY9" fmla="*/ 708025 h 857250"/>
              <a:gd name="connsiteX10" fmla="*/ 2686050 w 3257550"/>
              <a:gd name="connsiteY10" fmla="*/ 850900 h 857250"/>
              <a:gd name="connsiteX11" fmla="*/ 3257550 w 3257550"/>
              <a:gd name="connsiteY11" fmla="*/ 857250 h 857250"/>
              <a:gd name="connsiteX12" fmla="*/ 3257550 w 3257550"/>
              <a:gd name="connsiteY12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584200 w 3257550"/>
              <a:gd name="connsiteY4" fmla="*/ 114299 h 857250"/>
              <a:gd name="connsiteX5" fmla="*/ 1574800 w 3257550"/>
              <a:gd name="connsiteY5" fmla="*/ 492125 h 857250"/>
              <a:gd name="connsiteX6" fmla="*/ 2095500 w 3257550"/>
              <a:gd name="connsiteY6" fmla="*/ 492125 h 857250"/>
              <a:gd name="connsiteX7" fmla="*/ 2092325 w 3257550"/>
              <a:gd name="connsiteY7" fmla="*/ 565150 h 857250"/>
              <a:gd name="connsiteX8" fmla="*/ 2600325 w 3257550"/>
              <a:gd name="connsiteY8" fmla="*/ 568325 h 857250"/>
              <a:gd name="connsiteX9" fmla="*/ 2603500 w 3257550"/>
              <a:gd name="connsiteY9" fmla="*/ 701675 h 857250"/>
              <a:gd name="connsiteX10" fmla="*/ 2686050 w 3257550"/>
              <a:gd name="connsiteY10" fmla="*/ 708025 h 857250"/>
              <a:gd name="connsiteX11" fmla="*/ 2686050 w 3257550"/>
              <a:gd name="connsiteY11" fmla="*/ 850900 h 857250"/>
              <a:gd name="connsiteX12" fmla="*/ 3257550 w 3257550"/>
              <a:gd name="connsiteY12" fmla="*/ 857250 h 857250"/>
              <a:gd name="connsiteX13" fmla="*/ 3257550 w 3257550"/>
              <a:gd name="connsiteY13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584200 w 3257550"/>
              <a:gd name="connsiteY4" fmla="*/ 114299 h 857250"/>
              <a:gd name="connsiteX5" fmla="*/ 1574800 w 3257550"/>
              <a:gd name="connsiteY5" fmla="*/ 492125 h 857250"/>
              <a:gd name="connsiteX6" fmla="*/ 2095500 w 3257550"/>
              <a:gd name="connsiteY6" fmla="*/ 492125 h 857250"/>
              <a:gd name="connsiteX7" fmla="*/ 2092325 w 3257550"/>
              <a:gd name="connsiteY7" fmla="*/ 565150 h 857250"/>
              <a:gd name="connsiteX8" fmla="*/ 2600325 w 3257550"/>
              <a:gd name="connsiteY8" fmla="*/ 568325 h 857250"/>
              <a:gd name="connsiteX9" fmla="*/ 2603500 w 3257550"/>
              <a:gd name="connsiteY9" fmla="*/ 701675 h 857250"/>
              <a:gd name="connsiteX10" fmla="*/ 2686050 w 3257550"/>
              <a:gd name="connsiteY10" fmla="*/ 708025 h 857250"/>
              <a:gd name="connsiteX11" fmla="*/ 2686050 w 3257550"/>
              <a:gd name="connsiteY11" fmla="*/ 850900 h 857250"/>
              <a:gd name="connsiteX12" fmla="*/ 3257550 w 3257550"/>
              <a:gd name="connsiteY12" fmla="*/ 857250 h 857250"/>
              <a:gd name="connsiteX13" fmla="*/ 3257550 w 3257550"/>
              <a:gd name="connsiteY13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1574800 w 3257550"/>
              <a:gd name="connsiteY5" fmla="*/ 492125 h 857250"/>
              <a:gd name="connsiteX6" fmla="*/ 2095500 w 3257550"/>
              <a:gd name="connsiteY6" fmla="*/ 492125 h 857250"/>
              <a:gd name="connsiteX7" fmla="*/ 2092325 w 3257550"/>
              <a:gd name="connsiteY7" fmla="*/ 565150 h 857250"/>
              <a:gd name="connsiteX8" fmla="*/ 2600325 w 3257550"/>
              <a:gd name="connsiteY8" fmla="*/ 568325 h 857250"/>
              <a:gd name="connsiteX9" fmla="*/ 2603500 w 3257550"/>
              <a:gd name="connsiteY9" fmla="*/ 701675 h 857250"/>
              <a:gd name="connsiteX10" fmla="*/ 2686050 w 3257550"/>
              <a:gd name="connsiteY10" fmla="*/ 708025 h 857250"/>
              <a:gd name="connsiteX11" fmla="*/ 2686050 w 3257550"/>
              <a:gd name="connsiteY11" fmla="*/ 850900 h 857250"/>
              <a:gd name="connsiteX12" fmla="*/ 3257550 w 3257550"/>
              <a:gd name="connsiteY12" fmla="*/ 857250 h 857250"/>
              <a:gd name="connsiteX13" fmla="*/ 3257550 w 3257550"/>
              <a:gd name="connsiteY13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90575 w 3257550"/>
              <a:gd name="connsiteY5" fmla="*/ 69849 h 857250"/>
              <a:gd name="connsiteX6" fmla="*/ 1574800 w 3257550"/>
              <a:gd name="connsiteY6" fmla="*/ 492125 h 857250"/>
              <a:gd name="connsiteX7" fmla="*/ 2095500 w 3257550"/>
              <a:gd name="connsiteY7" fmla="*/ 492125 h 857250"/>
              <a:gd name="connsiteX8" fmla="*/ 2092325 w 3257550"/>
              <a:gd name="connsiteY8" fmla="*/ 565150 h 857250"/>
              <a:gd name="connsiteX9" fmla="*/ 2600325 w 3257550"/>
              <a:gd name="connsiteY9" fmla="*/ 568325 h 857250"/>
              <a:gd name="connsiteX10" fmla="*/ 2603500 w 3257550"/>
              <a:gd name="connsiteY10" fmla="*/ 701675 h 857250"/>
              <a:gd name="connsiteX11" fmla="*/ 2686050 w 3257550"/>
              <a:gd name="connsiteY11" fmla="*/ 708025 h 857250"/>
              <a:gd name="connsiteX12" fmla="*/ 2686050 w 3257550"/>
              <a:gd name="connsiteY12" fmla="*/ 850900 h 857250"/>
              <a:gd name="connsiteX13" fmla="*/ 3257550 w 3257550"/>
              <a:gd name="connsiteY13" fmla="*/ 857250 h 857250"/>
              <a:gd name="connsiteX14" fmla="*/ 3257550 w 3257550"/>
              <a:gd name="connsiteY14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90575 w 3257550"/>
              <a:gd name="connsiteY5" fmla="*/ 69849 h 857250"/>
              <a:gd name="connsiteX6" fmla="*/ 1574800 w 3257550"/>
              <a:gd name="connsiteY6" fmla="*/ 492125 h 857250"/>
              <a:gd name="connsiteX7" fmla="*/ 2095500 w 3257550"/>
              <a:gd name="connsiteY7" fmla="*/ 492125 h 857250"/>
              <a:gd name="connsiteX8" fmla="*/ 2092325 w 3257550"/>
              <a:gd name="connsiteY8" fmla="*/ 565150 h 857250"/>
              <a:gd name="connsiteX9" fmla="*/ 2600325 w 3257550"/>
              <a:gd name="connsiteY9" fmla="*/ 568325 h 857250"/>
              <a:gd name="connsiteX10" fmla="*/ 2603500 w 3257550"/>
              <a:gd name="connsiteY10" fmla="*/ 701675 h 857250"/>
              <a:gd name="connsiteX11" fmla="*/ 2686050 w 3257550"/>
              <a:gd name="connsiteY11" fmla="*/ 708025 h 857250"/>
              <a:gd name="connsiteX12" fmla="*/ 2686050 w 3257550"/>
              <a:gd name="connsiteY12" fmla="*/ 850900 h 857250"/>
              <a:gd name="connsiteX13" fmla="*/ 3257550 w 3257550"/>
              <a:gd name="connsiteY13" fmla="*/ 857250 h 857250"/>
              <a:gd name="connsiteX14" fmla="*/ 3257550 w 3257550"/>
              <a:gd name="connsiteY14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7400 w 3257550"/>
              <a:gd name="connsiteY5" fmla="*/ 69849 h 857250"/>
              <a:gd name="connsiteX6" fmla="*/ 1574800 w 3257550"/>
              <a:gd name="connsiteY6" fmla="*/ 492125 h 857250"/>
              <a:gd name="connsiteX7" fmla="*/ 2095500 w 3257550"/>
              <a:gd name="connsiteY7" fmla="*/ 492125 h 857250"/>
              <a:gd name="connsiteX8" fmla="*/ 2092325 w 3257550"/>
              <a:gd name="connsiteY8" fmla="*/ 565150 h 857250"/>
              <a:gd name="connsiteX9" fmla="*/ 2600325 w 3257550"/>
              <a:gd name="connsiteY9" fmla="*/ 568325 h 857250"/>
              <a:gd name="connsiteX10" fmla="*/ 2603500 w 3257550"/>
              <a:gd name="connsiteY10" fmla="*/ 701675 h 857250"/>
              <a:gd name="connsiteX11" fmla="*/ 2686050 w 3257550"/>
              <a:gd name="connsiteY11" fmla="*/ 708025 h 857250"/>
              <a:gd name="connsiteX12" fmla="*/ 2686050 w 3257550"/>
              <a:gd name="connsiteY12" fmla="*/ 850900 h 857250"/>
              <a:gd name="connsiteX13" fmla="*/ 3257550 w 3257550"/>
              <a:gd name="connsiteY13" fmla="*/ 857250 h 857250"/>
              <a:gd name="connsiteX14" fmla="*/ 3257550 w 3257550"/>
              <a:gd name="connsiteY14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7400 w 3257550"/>
              <a:gd name="connsiteY5" fmla="*/ 69849 h 857250"/>
              <a:gd name="connsiteX6" fmla="*/ 1028700 w 3257550"/>
              <a:gd name="connsiteY6" fmla="*/ 98424 h 857250"/>
              <a:gd name="connsiteX7" fmla="*/ 1574800 w 3257550"/>
              <a:gd name="connsiteY7" fmla="*/ 492125 h 857250"/>
              <a:gd name="connsiteX8" fmla="*/ 2095500 w 3257550"/>
              <a:gd name="connsiteY8" fmla="*/ 492125 h 857250"/>
              <a:gd name="connsiteX9" fmla="*/ 2092325 w 3257550"/>
              <a:gd name="connsiteY9" fmla="*/ 565150 h 857250"/>
              <a:gd name="connsiteX10" fmla="*/ 2600325 w 3257550"/>
              <a:gd name="connsiteY10" fmla="*/ 568325 h 857250"/>
              <a:gd name="connsiteX11" fmla="*/ 2603500 w 3257550"/>
              <a:gd name="connsiteY11" fmla="*/ 701675 h 857250"/>
              <a:gd name="connsiteX12" fmla="*/ 2686050 w 3257550"/>
              <a:gd name="connsiteY12" fmla="*/ 708025 h 857250"/>
              <a:gd name="connsiteX13" fmla="*/ 2686050 w 3257550"/>
              <a:gd name="connsiteY13" fmla="*/ 850900 h 857250"/>
              <a:gd name="connsiteX14" fmla="*/ 3257550 w 3257550"/>
              <a:gd name="connsiteY14" fmla="*/ 857250 h 857250"/>
              <a:gd name="connsiteX15" fmla="*/ 3257550 w 3257550"/>
              <a:gd name="connsiteY15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7400 w 3257550"/>
              <a:gd name="connsiteY5" fmla="*/ 69849 h 857250"/>
              <a:gd name="connsiteX6" fmla="*/ 758825 w 3257550"/>
              <a:gd name="connsiteY6" fmla="*/ 123824 h 857250"/>
              <a:gd name="connsiteX7" fmla="*/ 1028700 w 3257550"/>
              <a:gd name="connsiteY7" fmla="*/ 98424 h 857250"/>
              <a:gd name="connsiteX8" fmla="*/ 1574800 w 3257550"/>
              <a:gd name="connsiteY8" fmla="*/ 492125 h 857250"/>
              <a:gd name="connsiteX9" fmla="*/ 2095500 w 3257550"/>
              <a:gd name="connsiteY9" fmla="*/ 492125 h 857250"/>
              <a:gd name="connsiteX10" fmla="*/ 2092325 w 3257550"/>
              <a:gd name="connsiteY10" fmla="*/ 565150 h 857250"/>
              <a:gd name="connsiteX11" fmla="*/ 2600325 w 3257550"/>
              <a:gd name="connsiteY11" fmla="*/ 568325 h 857250"/>
              <a:gd name="connsiteX12" fmla="*/ 2603500 w 3257550"/>
              <a:gd name="connsiteY12" fmla="*/ 701675 h 857250"/>
              <a:gd name="connsiteX13" fmla="*/ 2686050 w 3257550"/>
              <a:gd name="connsiteY13" fmla="*/ 708025 h 857250"/>
              <a:gd name="connsiteX14" fmla="*/ 2686050 w 3257550"/>
              <a:gd name="connsiteY14" fmla="*/ 850900 h 857250"/>
              <a:gd name="connsiteX15" fmla="*/ 3257550 w 3257550"/>
              <a:gd name="connsiteY15" fmla="*/ 857250 h 857250"/>
              <a:gd name="connsiteX16" fmla="*/ 3257550 w 3257550"/>
              <a:gd name="connsiteY1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7400 w 3257550"/>
              <a:gd name="connsiteY5" fmla="*/ 69849 h 857250"/>
              <a:gd name="connsiteX6" fmla="*/ 758825 w 3257550"/>
              <a:gd name="connsiteY6" fmla="*/ 123824 h 857250"/>
              <a:gd name="connsiteX7" fmla="*/ 1028700 w 3257550"/>
              <a:gd name="connsiteY7" fmla="*/ 98424 h 857250"/>
              <a:gd name="connsiteX8" fmla="*/ 1574800 w 3257550"/>
              <a:gd name="connsiteY8" fmla="*/ 492125 h 857250"/>
              <a:gd name="connsiteX9" fmla="*/ 2095500 w 3257550"/>
              <a:gd name="connsiteY9" fmla="*/ 492125 h 857250"/>
              <a:gd name="connsiteX10" fmla="*/ 2092325 w 3257550"/>
              <a:gd name="connsiteY10" fmla="*/ 565150 h 857250"/>
              <a:gd name="connsiteX11" fmla="*/ 2600325 w 3257550"/>
              <a:gd name="connsiteY11" fmla="*/ 568325 h 857250"/>
              <a:gd name="connsiteX12" fmla="*/ 2603500 w 3257550"/>
              <a:gd name="connsiteY12" fmla="*/ 701675 h 857250"/>
              <a:gd name="connsiteX13" fmla="*/ 2686050 w 3257550"/>
              <a:gd name="connsiteY13" fmla="*/ 708025 h 857250"/>
              <a:gd name="connsiteX14" fmla="*/ 2686050 w 3257550"/>
              <a:gd name="connsiteY14" fmla="*/ 850900 h 857250"/>
              <a:gd name="connsiteX15" fmla="*/ 3257550 w 3257550"/>
              <a:gd name="connsiteY15" fmla="*/ 857250 h 857250"/>
              <a:gd name="connsiteX16" fmla="*/ 3257550 w 3257550"/>
              <a:gd name="connsiteY1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7400 w 3257550"/>
              <a:gd name="connsiteY5" fmla="*/ 69849 h 857250"/>
              <a:gd name="connsiteX6" fmla="*/ 758825 w 3257550"/>
              <a:gd name="connsiteY6" fmla="*/ 123824 h 857250"/>
              <a:gd name="connsiteX7" fmla="*/ 1028700 w 3257550"/>
              <a:gd name="connsiteY7" fmla="*/ 98424 h 857250"/>
              <a:gd name="connsiteX8" fmla="*/ 1574800 w 3257550"/>
              <a:gd name="connsiteY8" fmla="*/ 492125 h 857250"/>
              <a:gd name="connsiteX9" fmla="*/ 2095500 w 3257550"/>
              <a:gd name="connsiteY9" fmla="*/ 492125 h 857250"/>
              <a:gd name="connsiteX10" fmla="*/ 2092325 w 3257550"/>
              <a:gd name="connsiteY10" fmla="*/ 565150 h 857250"/>
              <a:gd name="connsiteX11" fmla="*/ 2600325 w 3257550"/>
              <a:gd name="connsiteY11" fmla="*/ 568325 h 857250"/>
              <a:gd name="connsiteX12" fmla="*/ 2603500 w 3257550"/>
              <a:gd name="connsiteY12" fmla="*/ 701675 h 857250"/>
              <a:gd name="connsiteX13" fmla="*/ 2686050 w 3257550"/>
              <a:gd name="connsiteY13" fmla="*/ 708025 h 857250"/>
              <a:gd name="connsiteX14" fmla="*/ 2686050 w 3257550"/>
              <a:gd name="connsiteY14" fmla="*/ 850900 h 857250"/>
              <a:gd name="connsiteX15" fmla="*/ 3257550 w 3257550"/>
              <a:gd name="connsiteY15" fmla="*/ 857250 h 857250"/>
              <a:gd name="connsiteX16" fmla="*/ 3257550 w 3257550"/>
              <a:gd name="connsiteY1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7400 w 3257550"/>
              <a:gd name="connsiteY5" fmla="*/ 69849 h 857250"/>
              <a:gd name="connsiteX6" fmla="*/ 784225 w 3257550"/>
              <a:gd name="connsiteY6" fmla="*/ 98424 h 857250"/>
              <a:gd name="connsiteX7" fmla="*/ 1028700 w 3257550"/>
              <a:gd name="connsiteY7" fmla="*/ 98424 h 857250"/>
              <a:gd name="connsiteX8" fmla="*/ 1574800 w 3257550"/>
              <a:gd name="connsiteY8" fmla="*/ 492125 h 857250"/>
              <a:gd name="connsiteX9" fmla="*/ 2095500 w 3257550"/>
              <a:gd name="connsiteY9" fmla="*/ 492125 h 857250"/>
              <a:gd name="connsiteX10" fmla="*/ 2092325 w 3257550"/>
              <a:gd name="connsiteY10" fmla="*/ 565150 h 857250"/>
              <a:gd name="connsiteX11" fmla="*/ 2600325 w 3257550"/>
              <a:gd name="connsiteY11" fmla="*/ 568325 h 857250"/>
              <a:gd name="connsiteX12" fmla="*/ 2603500 w 3257550"/>
              <a:gd name="connsiteY12" fmla="*/ 701675 h 857250"/>
              <a:gd name="connsiteX13" fmla="*/ 2686050 w 3257550"/>
              <a:gd name="connsiteY13" fmla="*/ 708025 h 857250"/>
              <a:gd name="connsiteX14" fmla="*/ 2686050 w 3257550"/>
              <a:gd name="connsiteY14" fmla="*/ 850900 h 857250"/>
              <a:gd name="connsiteX15" fmla="*/ 3257550 w 3257550"/>
              <a:gd name="connsiteY15" fmla="*/ 857250 h 857250"/>
              <a:gd name="connsiteX16" fmla="*/ 3257550 w 3257550"/>
              <a:gd name="connsiteY1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7400 w 3257550"/>
              <a:gd name="connsiteY5" fmla="*/ 69849 h 857250"/>
              <a:gd name="connsiteX6" fmla="*/ 790575 w 3257550"/>
              <a:gd name="connsiteY6" fmla="*/ 98424 h 857250"/>
              <a:gd name="connsiteX7" fmla="*/ 1028700 w 3257550"/>
              <a:gd name="connsiteY7" fmla="*/ 98424 h 857250"/>
              <a:gd name="connsiteX8" fmla="*/ 1574800 w 3257550"/>
              <a:gd name="connsiteY8" fmla="*/ 492125 h 857250"/>
              <a:gd name="connsiteX9" fmla="*/ 2095500 w 3257550"/>
              <a:gd name="connsiteY9" fmla="*/ 492125 h 857250"/>
              <a:gd name="connsiteX10" fmla="*/ 2092325 w 3257550"/>
              <a:gd name="connsiteY10" fmla="*/ 565150 h 857250"/>
              <a:gd name="connsiteX11" fmla="*/ 2600325 w 3257550"/>
              <a:gd name="connsiteY11" fmla="*/ 568325 h 857250"/>
              <a:gd name="connsiteX12" fmla="*/ 2603500 w 3257550"/>
              <a:gd name="connsiteY12" fmla="*/ 701675 h 857250"/>
              <a:gd name="connsiteX13" fmla="*/ 2686050 w 3257550"/>
              <a:gd name="connsiteY13" fmla="*/ 708025 h 857250"/>
              <a:gd name="connsiteX14" fmla="*/ 2686050 w 3257550"/>
              <a:gd name="connsiteY14" fmla="*/ 850900 h 857250"/>
              <a:gd name="connsiteX15" fmla="*/ 3257550 w 3257550"/>
              <a:gd name="connsiteY15" fmla="*/ 857250 h 857250"/>
              <a:gd name="connsiteX16" fmla="*/ 3257550 w 3257550"/>
              <a:gd name="connsiteY1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8700 w 3257550"/>
              <a:gd name="connsiteY7" fmla="*/ 98424 h 857250"/>
              <a:gd name="connsiteX8" fmla="*/ 1574800 w 3257550"/>
              <a:gd name="connsiteY8" fmla="*/ 492125 h 857250"/>
              <a:gd name="connsiteX9" fmla="*/ 2095500 w 3257550"/>
              <a:gd name="connsiteY9" fmla="*/ 492125 h 857250"/>
              <a:gd name="connsiteX10" fmla="*/ 2092325 w 3257550"/>
              <a:gd name="connsiteY10" fmla="*/ 565150 h 857250"/>
              <a:gd name="connsiteX11" fmla="*/ 2600325 w 3257550"/>
              <a:gd name="connsiteY11" fmla="*/ 568325 h 857250"/>
              <a:gd name="connsiteX12" fmla="*/ 2603500 w 3257550"/>
              <a:gd name="connsiteY12" fmla="*/ 701675 h 857250"/>
              <a:gd name="connsiteX13" fmla="*/ 2686050 w 3257550"/>
              <a:gd name="connsiteY13" fmla="*/ 708025 h 857250"/>
              <a:gd name="connsiteX14" fmla="*/ 2686050 w 3257550"/>
              <a:gd name="connsiteY14" fmla="*/ 850900 h 857250"/>
              <a:gd name="connsiteX15" fmla="*/ 3257550 w 3257550"/>
              <a:gd name="connsiteY15" fmla="*/ 857250 h 857250"/>
              <a:gd name="connsiteX16" fmla="*/ 3257550 w 3257550"/>
              <a:gd name="connsiteY1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8700 w 3257550"/>
              <a:gd name="connsiteY7" fmla="*/ 98424 h 857250"/>
              <a:gd name="connsiteX8" fmla="*/ 965200 w 3257550"/>
              <a:gd name="connsiteY8" fmla="*/ 177799 h 857250"/>
              <a:gd name="connsiteX9" fmla="*/ 1574800 w 3257550"/>
              <a:gd name="connsiteY9" fmla="*/ 492125 h 857250"/>
              <a:gd name="connsiteX10" fmla="*/ 2095500 w 3257550"/>
              <a:gd name="connsiteY10" fmla="*/ 492125 h 857250"/>
              <a:gd name="connsiteX11" fmla="*/ 2092325 w 3257550"/>
              <a:gd name="connsiteY11" fmla="*/ 565150 h 857250"/>
              <a:gd name="connsiteX12" fmla="*/ 2600325 w 3257550"/>
              <a:gd name="connsiteY12" fmla="*/ 568325 h 857250"/>
              <a:gd name="connsiteX13" fmla="*/ 2603500 w 3257550"/>
              <a:gd name="connsiteY13" fmla="*/ 701675 h 857250"/>
              <a:gd name="connsiteX14" fmla="*/ 2686050 w 3257550"/>
              <a:gd name="connsiteY14" fmla="*/ 708025 h 857250"/>
              <a:gd name="connsiteX15" fmla="*/ 2686050 w 3257550"/>
              <a:gd name="connsiteY15" fmla="*/ 850900 h 857250"/>
              <a:gd name="connsiteX16" fmla="*/ 3257550 w 3257550"/>
              <a:gd name="connsiteY16" fmla="*/ 857250 h 857250"/>
              <a:gd name="connsiteX17" fmla="*/ 3257550 w 3257550"/>
              <a:gd name="connsiteY17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8700 w 3257550"/>
              <a:gd name="connsiteY7" fmla="*/ 98424 h 857250"/>
              <a:gd name="connsiteX8" fmla="*/ 965200 w 3257550"/>
              <a:gd name="connsiteY8" fmla="*/ 177799 h 857250"/>
              <a:gd name="connsiteX9" fmla="*/ 1574800 w 3257550"/>
              <a:gd name="connsiteY9" fmla="*/ 492125 h 857250"/>
              <a:gd name="connsiteX10" fmla="*/ 2095500 w 3257550"/>
              <a:gd name="connsiteY10" fmla="*/ 492125 h 857250"/>
              <a:gd name="connsiteX11" fmla="*/ 2092325 w 3257550"/>
              <a:gd name="connsiteY11" fmla="*/ 565150 h 857250"/>
              <a:gd name="connsiteX12" fmla="*/ 2600325 w 3257550"/>
              <a:gd name="connsiteY12" fmla="*/ 568325 h 857250"/>
              <a:gd name="connsiteX13" fmla="*/ 2603500 w 3257550"/>
              <a:gd name="connsiteY13" fmla="*/ 701675 h 857250"/>
              <a:gd name="connsiteX14" fmla="*/ 2686050 w 3257550"/>
              <a:gd name="connsiteY14" fmla="*/ 708025 h 857250"/>
              <a:gd name="connsiteX15" fmla="*/ 2686050 w 3257550"/>
              <a:gd name="connsiteY15" fmla="*/ 850900 h 857250"/>
              <a:gd name="connsiteX16" fmla="*/ 3257550 w 3257550"/>
              <a:gd name="connsiteY16" fmla="*/ 857250 h 857250"/>
              <a:gd name="connsiteX17" fmla="*/ 3257550 w 3257550"/>
              <a:gd name="connsiteY17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8700 w 3257550"/>
              <a:gd name="connsiteY7" fmla="*/ 98424 h 857250"/>
              <a:gd name="connsiteX8" fmla="*/ 1027113 w 3257550"/>
              <a:gd name="connsiteY8" fmla="*/ 130174 h 857250"/>
              <a:gd name="connsiteX9" fmla="*/ 1574800 w 3257550"/>
              <a:gd name="connsiteY9" fmla="*/ 492125 h 857250"/>
              <a:gd name="connsiteX10" fmla="*/ 2095500 w 3257550"/>
              <a:gd name="connsiteY10" fmla="*/ 492125 h 857250"/>
              <a:gd name="connsiteX11" fmla="*/ 2092325 w 3257550"/>
              <a:gd name="connsiteY11" fmla="*/ 565150 h 857250"/>
              <a:gd name="connsiteX12" fmla="*/ 2600325 w 3257550"/>
              <a:gd name="connsiteY12" fmla="*/ 568325 h 857250"/>
              <a:gd name="connsiteX13" fmla="*/ 2603500 w 3257550"/>
              <a:gd name="connsiteY13" fmla="*/ 701675 h 857250"/>
              <a:gd name="connsiteX14" fmla="*/ 2686050 w 3257550"/>
              <a:gd name="connsiteY14" fmla="*/ 708025 h 857250"/>
              <a:gd name="connsiteX15" fmla="*/ 2686050 w 3257550"/>
              <a:gd name="connsiteY15" fmla="*/ 850900 h 857250"/>
              <a:gd name="connsiteX16" fmla="*/ 3257550 w 3257550"/>
              <a:gd name="connsiteY16" fmla="*/ 857250 h 857250"/>
              <a:gd name="connsiteX17" fmla="*/ 3257550 w 3257550"/>
              <a:gd name="connsiteY17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19175 w 3257550"/>
              <a:gd name="connsiteY7" fmla="*/ 98424 h 857250"/>
              <a:gd name="connsiteX8" fmla="*/ 1027113 w 3257550"/>
              <a:gd name="connsiteY8" fmla="*/ 130174 h 857250"/>
              <a:gd name="connsiteX9" fmla="*/ 1574800 w 3257550"/>
              <a:gd name="connsiteY9" fmla="*/ 492125 h 857250"/>
              <a:gd name="connsiteX10" fmla="*/ 2095500 w 3257550"/>
              <a:gd name="connsiteY10" fmla="*/ 492125 h 857250"/>
              <a:gd name="connsiteX11" fmla="*/ 2092325 w 3257550"/>
              <a:gd name="connsiteY11" fmla="*/ 565150 h 857250"/>
              <a:gd name="connsiteX12" fmla="*/ 2600325 w 3257550"/>
              <a:gd name="connsiteY12" fmla="*/ 568325 h 857250"/>
              <a:gd name="connsiteX13" fmla="*/ 2603500 w 3257550"/>
              <a:gd name="connsiteY13" fmla="*/ 701675 h 857250"/>
              <a:gd name="connsiteX14" fmla="*/ 2686050 w 3257550"/>
              <a:gd name="connsiteY14" fmla="*/ 708025 h 857250"/>
              <a:gd name="connsiteX15" fmla="*/ 2686050 w 3257550"/>
              <a:gd name="connsiteY15" fmla="*/ 850900 h 857250"/>
              <a:gd name="connsiteX16" fmla="*/ 3257550 w 3257550"/>
              <a:gd name="connsiteY16" fmla="*/ 857250 h 857250"/>
              <a:gd name="connsiteX17" fmla="*/ 3257550 w 3257550"/>
              <a:gd name="connsiteY17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19175 w 3257550"/>
              <a:gd name="connsiteY7" fmla="*/ 98424 h 857250"/>
              <a:gd name="connsiteX8" fmla="*/ 1027113 w 3257550"/>
              <a:gd name="connsiteY8" fmla="*/ 130174 h 857250"/>
              <a:gd name="connsiteX9" fmla="*/ 1080294 w 3257550"/>
              <a:gd name="connsiteY9" fmla="*/ 127793 h 857250"/>
              <a:gd name="connsiteX10" fmla="*/ 1574800 w 3257550"/>
              <a:gd name="connsiteY10" fmla="*/ 492125 h 857250"/>
              <a:gd name="connsiteX11" fmla="*/ 2095500 w 3257550"/>
              <a:gd name="connsiteY11" fmla="*/ 492125 h 857250"/>
              <a:gd name="connsiteX12" fmla="*/ 2092325 w 3257550"/>
              <a:gd name="connsiteY12" fmla="*/ 565150 h 857250"/>
              <a:gd name="connsiteX13" fmla="*/ 2600325 w 3257550"/>
              <a:gd name="connsiteY13" fmla="*/ 568325 h 857250"/>
              <a:gd name="connsiteX14" fmla="*/ 2603500 w 3257550"/>
              <a:gd name="connsiteY14" fmla="*/ 701675 h 857250"/>
              <a:gd name="connsiteX15" fmla="*/ 2686050 w 3257550"/>
              <a:gd name="connsiteY15" fmla="*/ 708025 h 857250"/>
              <a:gd name="connsiteX16" fmla="*/ 2686050 w 3257550"/>
              <a:gd name="connsiteY16" fmla="*/ 850900 h 857250"/>
              <a:gd name="connsiteX17" fmla="*/ 3257550 w 3257550"/>
              <a:gd name="connsiteY17" fmla="*/ 857250 h 857250"/>
              <a:gd name="connsiteX18" fmla="*/ 3257550 w 3257550"/>
              <a:gd name="connsiteY1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19175 w 3257550"/>
              <a:gd name="connsiteY7" fmla="*/ 98424 h 857250"/>
              <a:gd name="connsiteX8" fmla="*/ 1027113 w 3257550"/>
              <a:gd name="connsiteY8" fmla="*/ 130174 h 857250"/>
              <a:gd name="connsiteX9" fmla="*/ 1080294 w 3257550"/>
              <a:gd name="connsiteY9" fmla="*/ 127793 h 857250"/>
              <a:gd name="connsiteX10" fmla="*/ 1574800 w 3257550"/>
              <a:gd name="connsiteY10" fmla="*/ 492125 h 857250"/>
              <a:gd name="connsiteX11" fmla="*/ 2095500 w 3257550"/>
              <a:gd name="connsiteY11" fmla="*/ 492125 h 857250"/>
              <a:gd name="connsiteX12" fmla="*/ 2092325 w 3257550"/>
              <a:gd name="connsiteY12" fmla="*/ 565150 h 857250"/>
              <a:gd name="connsiteX13" fmla="*/ 2600325 w 3257550"/>
              <a:gd name="connsiteY13" fmla="*/ 568325 h 857250"/>
              <a:gd name="connsiteX14" fmla="*/ 2603500 w 3257550"/>
              <a:gd name="connsiteY14" fmla="*/ 701675 h 857250"/>
              <a:gd name="connsiteX15" fmla="*/ 2686050 w 3257550"/>
              <a:gd name="connsiteY15" fmla="*/ 708025 h 857250"/>
              <a:gd name="connsiteX16" fmla="*/ 2686050 w 3257550"/>
              <a:gd name="connsiteY16" fmla="*/ 850900 h 857250"/>
              <a:gd name="connsiteX17" fmla="*/ 3257550 w 3257550"/>
              <a:gd name="connsiteY17" fmla="*/ 857250 h 857250"/>
              <a:gd name="connsiteX18" fmla="*/ 3257550 w 3257550"/>
              <a:gd name="connsiteY1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19175 w 3257550"/>
              <a:gd name="connsiteY7" fmla="*/ 98424 h 857250"/>
              <a:gd name="connsiteX8" fmla="*/ 1027113 w 3257550"/>
              <a:gd name="connsiteY8" fmla="*/ 130174 h 857250"/>
              <a:gd name="connsiteX9" fmla="*/ 1058863 w 3257550"/>
              <a:gd name="connsiteY9" fmla="*/ 134937 h 857250"/>
              <a:gd name="connsiteX10" fmla="*/ 1574800 w 3257550"/>
              <a:gd name="connsiteY10" fmla="*/ 492125 h 857250"/>
              <a:gd name="connsiteX11" fmla="*/ 2095500 w 3257550"/>
              <a:gd name="connsiteY11" fmla="*/ 492125 h 857250"/>
              <a:gd name="connsiteX12" fmla="*/ 2092325 w 3257550"/>
              <a:gd name="connsiteY12" fmla="*/ 565150 h 857250"/>
              <a:gd name="connsiteX13" fmla="*/ 2600325 w 3257550"/>
              <a:gd name="connsiteY13" fmla="*/ 568325 h 857250"/>
              <a:gd name="connsiteX14" fmla="*/ 2603500 w 3257550"/>
              <a:gd name="connsiteY14" fmla="*/ 701675 h 857250"/>
              <a:gd name="connsiteX15" fmla="*/ 2686050 w 3257550"/>
              <a:gd name="connsiteY15" fmla="*/ 708025 h 857250"/>
              <a:gd name="connsiteX16" fmla="*/ 2686050 w 3257550"/>
              <a:gd name="connsiteY16" fmla="*/ 850900 h 857250"/>
              <a:gd name="connsiteX17" fmla="*/ 3257550 w 3257550"/>
              <a:gd name="connsiteY17" fmla="*/ 857250 h 857250"/>
              <a:gd name="connsiteX18" fmla="*/ 3257550 w 3257550"/>
              <a:gd name="connsiteY1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6318 w 3257550"/>
              <a:gd name="connsiteY7" fmla="*/ 96043 h 857250"/>
              <a:gd name="connsiteX8" fmla="*/ 1027113 w 3257550"/>
              <a:gd name="connsiteY8" fmla="*/ 130174 h 857250"/>
              <a:gd name="connsiteX9" fmla="*/ 1058863 w 3257550"/>
              <a:gd name="connsiteY9" fmla="*/ 134937 h 857250"/>
              <a:gd name="connsiteX10" fmla="*/ 1574800 w 3257550"/>
              <a:gd name="connsiteY10" fmla="*/ 492125 h 857250"/>
              <a:gd name="connsiteX11" fmla="*/ 2095500 w 3257550"/>
              <a:gd name="connsiteY11" fmla="*/ 492125 h 857250"/>
              <a:gd name="connsiteX12" fmla="*/ 2092325 w 3257550"/>
              <a:gd name="connsiteY12" fmla="*/ 565150 h 857250"/>
              <a:gd name="connsiteX13" fmla="*/ 2600325 w 3257550"/>
              <a:gd name="connsiteY13" fmla="*/ 568325 h 857250"/>
              <a:gd name="connsiteX14" fmla="*/ 2603500 w 3257550"/>
              <a:gd name="connsiteY14" fmla="*/ 701675 h 857250"/>
              <a:gd name="connsiteX15" fmla="*/ 2686050 w 3257550"/>
              <a:gd name="connsiteY15" fmla="*/ 708025 h 857250"/>
              <a:gd name="connsiteX16" fmla="*/ 2686050 w 3257550"/>
              <a:gd name="connsiteY16" fmla="*/ 850900 h 857250"/>
              <a:gd name="connsiteX17" fmla="*/ 3257550 w 3257550"/>
              <a:gd name="connsiteY17" fmla="*/ 857250 h 857250"/>
              <a:gd name="connsiteX18" fmla="*/ 3257550 w 3257550"/>
              <a:gd name="connsiteY1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8863 w 3257550"/>
              <a:gd name="connsiteY9" fmla="*/ 134937 h 857250"/>
              <a:gd name="connsiteX10" fmla="*/ 1574800 w 3257550"/>
              <a:gd name="connsiteY10" fmla="*/ 492125 h 857250"/>
              <a:gd name="connsiteX11" fmla="*/ 2095500 w 3257550"/>
              <a:gd name="connsiteY11" fmla="*/ 492125 h 857250"/>
              <a:gd name="connsiteX12" fmla="*/ 2092325 w 3257550"/>
              <a:gd name="connsiteY12" fmla="*/ 565150 h 857250"/>
              <a:gd name="connsiteX13" fmla="*/ 2600325 w 3257550"/>
              <a:gd name="connsiteY13" fmla="*/ 568325 h 857250"/>
              <a:gd name="connsiteX14" fmla="*/ 2603500 w 3257550"/>
              <a:gd name="connsiteY14" fmla="*/ 701675 h 857250"/>
              <a:gd name="connsiteX15" fmla="*/ 2686050 w 3257550"/>
              <a:gd name="connsiteY15" fmla="*/ 708025 h 857250"/>
              <a:gd name="connsiteX16" fmla="*/ 2686050 w 3257550"/>
              <a:gd name="connsiteY16" fmla="*/ 850900 h 857250"/>
              <a:gd name="connsiteX17" fmla="*/ 3257550 w 3257550"/>
              <a:gd name="connsiteY17" fmla="*/ 857250 h 857250"/>
              <a:gd name="connsiteX18" fmla="*/ 3257550 w 3257550"/>
              <a:gd name="connsiteY1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574800 w 3257550"/>
              <a:gd name="connsiteY10" fmla="*/ 492125 h 857250"/>
              <a:gd name="connsiteX11" fmla="*/ 2095500 w 3257550"/>
              <a:gd name="connsiteY11" fmla="*/ 492125 h 857250"/>
              <a:gd name="connsiteX12" fmla="*/ 2092325 w 3257550"/>
              <a:gd name="connsiteY12" fmla="*/ 565150 h 857250"/>
              <a:gd name="connsiteX13" fmla="*/ 2600325 w 3257550"/>
              <a:gd name="connsiteY13" fmla="*/ 568325 h 857250"/>
              <a:gd name="connsiteX14" fmla="*/ 2603500 w 3257550"/>
              <a:gd name="connsiteY14" fmla="*/ 701675 h 857250"/>
              <a:gd name="connsiteX15" fmla="*/ 2686050 w 3257550"/>
              <a:gd name="connsiteY15" fmla="*/ 708025 h 857250"/>
              <a:gd name="connsiteX16" fmla="*/ 2686050 w 3257550"/>
              <a:gd name="connsiteY16" fmla="*/ 850900 h 857250"/>
              <a:gd name="connsiteX17" fmla="*/ 3257550 w 3257550"/>
              <a:gd name="connsiteY17" fmla="*/ 857250 h 857250"/>
              <a:gd name="connsiteX18" fmla="*/ 3257550 w 3257550"/>
              <a:gd name="connsiteY1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574800 w 3257550"/>
              <a:gd name="connsiteY11" fmla="*/ 492125 h 857250"/>
              <a:gd name="connsiteX12" fmla="*/ 2095500 w 3257550"/>
              <a:gd name="connsiteY12" fmla="*/ 492125 h 857250"/>
              <a:gd name="connsiteX13" fmla="*/ 2092325 w 3257550"/>
              <a:gd name="connsiteY13" fmla="*/ 565150 h 857250"/>
              <a:gd name="connsiteX14" fmla="*/ 2600325 w 3257550"/>
              <a:gd name="connsiteY14" fmla="*/ 568325 h 857250"/>
              <a:gd name="connsiteX15" fmla="*/ 2603500 w 3257550"/>
              <a:gd name="connsiteY15" fmla="*/ 701675 h 857250"/>
              <a:gd name="connsiteX16" fmla="*/ 2686050 w 3257550"/>
              <a:gd name="connsiteY16" fmla="*/ 708025 h 857250"/>
              <a:gd name="connsiteX17" fmla="*/ 2686050 w 3257550"/>
              <a:gd name="connsiteY17" fmla="*/ 850900 h 857250"/>
              <a:gd name="connsiteX18" fmla="*/ 3257550 w 3257550"/>
              <a:gd name="connsiteY18" fmla="*/ 857250 h 857250"/>
              <a:gd name="connsiteX19" fmla="*/ 3257550 w 3257550"/>
              <a:gd name="connsiteY19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574800 w 3257550"/>
              <a:gd name="connsiteY11" fmla="*/ 492125 h 857250"/>
              <a:gd name="connsiteX12" fmla="*/ 2095500 w 3257550"/>
              <a:gd name="connsiteY12" fmla="*/ 492125 h 857250"/>
              <a:gd name="connsiteX13" fmla="*/ 2092325 w 3257550"/>
              <a:gd name="connsiteY13" fmla="*/ 565150 h 857250"/>
              <a:gd name="connsiteX14" fmla="*/ 2600325 w 3257550"/>
              <a:gd name="connsiteY14" fmla="*/ 568325 h 857250"/>
              <a:gd name="connsiteX15" fmla="*/ 2603500 w 3257550"/>
              <a:gd name="connsiteY15" fmla="*/ 701675 h 857250"/>
              <a:gd name="connsiteX16" fmla="*/ 2686050 w 3257550"/>
              <a:gd name="connsiteY16" fmla="*/ 708025 h 857250"/>
              <a:gd name="connsiteX17" fmla="*/ 2686050 w 3257550"/>
              <a:gd name="connsiteY17" fmla="*/ 850900 h 857250"/>
              <a:gd name="connsiteX18" fmla="*/ 3257550 w 3257550"/>
              <a:gd name="connsiteY18" fmla="*/ 857250 h 857250"/>
              <a:gd name="connsiteX19" fmla="*/ 3257550 w 3257550"/>
              <a:gd name="connsiteY19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574800 w 3257550"/>
              <a:gd name="connsiteY12" fmla="*/ 492125 h 857250"/>
              <a:gd name="connsiteX13" fmla="*/ 2095500 w 3257550"/>
              <a:gd name="connsiteY13" fmla="*/ 492125 h 857250"/>
              <a:gd name="connsiteX14" fmla="*/ 2092325 w 3257550"/>
              <a:gd name="connsiteY14" fmla="*/ 565150 h 857250"/>
              <a:gd name="connsiteX15" fmla="*/ 2600325 w 3257550"/>
              <a:gd name="connsiteY15" fmla="*/ 568325 h 857250"/>
              <a:gd name="connsiteX16" fmla="*/ 2603500 w 3257550"/>
              <a:gd name="connsiteY16" fmla="*/ 701675 h 857250"/>
              <a:gd name="connsiteX17" fmla="*/ 2686050 w 3257550"/>
              <a:gd name="connsiteY17" fmla="*/ 708025 h 857250"/>
              <a:gd name="connsiteX18" fmla="*/ 2686050 w 3257550"/>
              <a:gd name="connsiteY18" fmla="*/ 850900 h 857250"/>
              <a:gd name="connsiteX19" fmla="*/ 3257550 w 3257550"/>
              <a:gd name="connsiteY19" fmla="*/ 857250 h 857250"/>
              <a:gd name="connsiteX20" fmla="*/ 3257550 w 3257550"/>
              <a:gd name="connsiteY20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574800 w 3257550"/>
              <a:gd name="connsiteY12" fmla="*/ 492125 h 857250"/>
              <a:gd name="connsiteX13" fmla="*/ 2095500 w 3257550"/>
              <a:gd name="connsiteY13" fmla="*/ 492125 h 857250"/>
              <a:gd name="connsiteX14" fmla="*/ 2092325 w 3257550"/>
              <a:gd name="connsiteY14" fmla="*/ 565150 h 857250"/>
              <a:gd name="connsiteX15" fmla="*/ 2600325 w 3257550"/>
              <a:gd name="connsiteY15" fmla="*/ 568325 h 857250"/>
              <a:gd name="connsiteX16" fmla="*/ 2603500 w 3257550"/>
              <a:gd name="connsiteY16" fmla="*/ 701675 h 857250"/>
              <a:gd name="connsiteX17" fmla="*/ 2686050 w 3257550"/>
              <a:gd name="connsiteY17" fmla="*/ 708025 h 857250"/>
              <a:gd name="connsiteX18" fmla="*/ 2686050 w 3257550"/>
              <a:gd name="connsiteY18" fmla="*/ 850900 h 857250"/>
              <a:gd name="connsiteX19" fmla="*/ 3257550 w 3257550"/>
              <a:gd name="connsiteY19" fmla="*/ 857250 h 857250"/>
              <a:gd name="connsiteX20" fmla="*/ 3257550 w 3257550"/>
              <a:gd name="connsiteY20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574800 w 3257550"/>
              <a:gd name="connsiteY12" fmla="*/ 492125 h 857250"/>
              <a:gd name="connsiteX13" fmla="*/ 2095500 w 3257550"/>
              <a:gd name="connsiteY13" fmla="*/ 492125 h 857250"/>
              <a:gd name="connsiteX14" fmla="*/ 2092325 w 3257550"/>
              <a:gd name="connsiteY14" fmla="*/ 565150 h 857250"/>
              <a:gd name="connsiteX15" fmla="*/ 2600325 w 3257550"/>
              <a:gd name="connsiteY15" fmla="*/ 568325 h 857250"/>
              <a:gd name="connsiteX16" fmla="*/ 2603500 w 3257550"/>
              <a:gd name="connsiteY16" fmla="*/ 701675 h 857250"/>
              <a:gd name="connsiteX17" fmla="*/ 2686050 w 3257550"/>
              <a:gd name="connsiteY17" fmla="*/ 708025 h 857250"/>
              <a:gd name="connsiteX18" fmla="*/ 2686050 w 3257550"/>
              <a:gd name="connsiteY18" fmla="*/ 850900 h 857250"/>
              <a:gd name="connsiteX19" fmla="*/ 3257550 w 3257550"/>
              <a:gd name="connsiteY19" fmla="*/ 857250 h 857250"/>
              <a:gd name="connsiteX20" fmla="*/ 3257550 w 3257550"/>
              <a:gd name="connsiteY20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8875 w 3257550"/>
              <a:gd name="connsiteY12" fmla="*/ 218280 h 857250"/>
              <a:gd name="connsiteX13" fmla="*/ 1574800 w 3257550"/>
              <a:gd name="connsiteY13" fmla="*/ 492125 h 857250"/>
              <a:gd name="connsiteX14" fmla="*/ 2095500 w 3257550"/>
              <a:gd name="connsiteY14" fmla="*/ 492125 h 857250"/>
              <a:gd name="connsiteX15" fmla="*/ 2092325 w 3257550"/>
              <a:gd name="connsiteY15" fmla="*/ 565150 h 857250"/>
              <a:gd name="connsiteX16" fmla="*/ 2600325 w 3257550"/>
              <a:gd name="connsiteY16" fmla="*/ 568325 h 857250"/>
              <a:gd name="connsiteX17" fmla="*/ 2603500 w 3257550"/>
              <a:gd name="connsiteY17" fmla="*/ 701675 h 857250"/>
              <a:gd name="connsiteX18" fmla="*/ 2686050 w 3257550"/>
              <a:gd name="connsiteY18" fmla="*/ 708025 h 857250"/>
              <a:gd name="connsiteX19" fmla="*/ 2686050 w 3257550"/>
              <a:gd name="connsiteY19" fmla="*/ 850900 h 857250"/>
              <a:gd name="connsiteX20" fmla="*/ 3257550 w 3257550"/>
              <a:gd name="connsiteY20" fmla="*/ 857250 h 857250"/>
              <a:gd name="connsiteX21" fmla="*/ 3257550 w 3257550"/>
              <a:gd name="connsiteY21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8875 w 3257550"/>
              <a:gd name="connsiteY12" fmla="*/ 218280 h 857250"/>
              <a:gd name="connsiteX13" fmla="*/ 1574800 w 3257550"/>
              <a:gd name="connsiteY13" fmla="*/ 492125 h 857250"/>
              <a:gd name="connsiteX14" fmla="*/ 2095500 w 3257550"/>
              <a:gd name="connsiteY14" fmla="*/ 492125 h 857250"/>
              <a:gd name="connsiteX15" fmla="*/ 2092325 w 3257550"/>
              <a:gd name="connsiteY15" fmla="*/ 565150 h 857250"/>
              <a:gd name="connsiteX16" fmla="*/ 2600325 w 3257550"/>
              <a:gd name="connsiteY16" fmla="*/ 568325 h 857250"/>
              <a:gd name="connsiteX17" fmla="*/ 2603500 w 3257550"/>
              <a:gd name="connsiteY17" fmla="*/ 701675 h 857250"/>
              <a:gd name="connsiteX18" fmla="*/ 2686050 w 3257550"/>
              <a:gd name="connsiteY18" fmla="*/ 708025 h 857250"/>
              <a:gd name="connsiteX19" fmla="*/ 2686050 w 3257550"/>
              <a:gd name="connsiteY19" fmla="*/ 850900 h 857250"/>
              <a:gd name="connsiteX20" fmla="*/ 3257550 w 3257550"/>
              <a:gd name="connsiteY20" fmla="*/ 857250 h 857250"/>
              <a:gd name="connsiteX21" fmla="*/ 3257550 w 3257550"/>
              <a:gd name="connsiteY21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46969 w 3257550"/>
              <a:gd name="connsiteY12" fmla="*/ 201611 h 857250"/>
              <a:gd name="connsiteX13" fmla="*/ 1574800 w 3257550"/>
              <a:gd name="connsiteY13" fmla="*/ 492125 h 857250"/>
              <a:gd name="connsiteX14" fmla="*/ 2095500 w 3257550"/>
              <a:gd name="connsiteY14" fmla="*/ 492125 h 857250"/>
              <a:gd name="connsiteX15" fmla="*/ 2092325 w 3257550"/>
              <a:gd name="connsiteY15" fmla="*/ 565150 h 857250"/>
              <a:gd name="connsiteX16" fmla="*/ 2600325 w 3257550"/>
              <a:gd name="connsiteY16" fmla="*/ 568325 h 857250"/>
              <a:gd name="connsiteX17" fmla="*/ 2603500 w 3257550"/>
              <a:gd name="connsiteY17" fmla="*/ 701675 h 857250"/>
              <a:gd name="connsiteX18" fmla="*/ 2686050 w 3257550"/>
              <a:gd name="connsiteY18" fmla="*/ 708025 h 857250"/>
              <a:gd name="connsiteX19" fmla="*/ 2686050 w 3257550"/>
              <a:gd name="connsiteY19" fmla="*/ 850900 h 857250"/>
              <a:gd name="connsiteX20" fmla="*/ 3257550 w 3257550"/>
              <a:gd name="connsiteY20" fmla="*/ 857250 h 857250"/>
              <a:gd name="connsiteX21" fmla="*/ 3257550 w 3257550"/>
              <a:gd name="connsiteY21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574800 w 3257550"/>
              <a:gd name="connsiteY13" fmla="*/ 492125 h 857250"/>
              <a:gd name="connsiteX14" fmla="*/ 2095500 w 3257550"/>
              <a:gd name="connsiteY14" fmla="*/ 492125 h 857250"/>
              <a:gd name="connsiteX15" fmla="*/ 2092325 w 3257550"/>
              <a:gd name="connsiteY15" fmla="*/ 565150 h 857250"/>
              <a:gd name="connsiteX16" fmla="*/ 2600325 w 3257550"/>
              <a:gd name="connsiteY16" fmla="*/ 568325 h 857250"/>
              <a:gd name="connsiteX17" fmla="*/ 2603500 w 3257550"/>
              <a:gd name="connsiteY17" fmla="*/ 701675 h 857250"/>
              <a:gd name="connsiteX18" fmla="*/ 2686050 w 3257550"/>
              <a:gd name="connsiteY18" fmla="*/ 708025 h 857250"/>
              <a:gd name="connsiteX19" fmla="*/ 2686050 w 3257550"/>
              <a:gd name="connsiteY19" fmla="*/ 850900 h 857250"/>
              <a:gd name="connsiteX20" fmla="*/ 3257550 w 3257550"/>
              <a:gd name="connsiteY20" fmla="*/ 857250 h 857250"/>
              <a:gd name="connsiteX21" fmla="*/ 3257550 w 3257550"/>
              <a:gd name="connsiteY21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9356 w 3257550"/>
              <a:gd name="connsiteY13" fmla="*/ 203993 h 857250"/>
              <a:gd name="connsiteX14" fmla="*/ 1574800 w 3257550"/>
              <a:gd name="connsiteY14" fmla="*/ 492125 h 857250"/>
              <a:gd name="connsiteX15" fmla="*/ 2095500 w 3257550"/>
              <a:gd name="connsiteY15" fmla="*/ 492125 h 857250"/>
              <a:gd name="connsiteX16" fmla="*/ 2092325 w 3257550"/>
              <a:gd name="connsiteY16" fmla="*/ 565150 h 857250"/>
              <a:gd name="connsiteX17" fmla="*/ 2600325 w 3257550"/>
              <a:gd name="connsiteY17" fmla="*/ 568325 h 857250"/>
              <a:gd name="connsiteX18" fmla="*/ 2603500 w 3257550"/>
              <a:gd name="connsiteY18" fmla="*/ 701675 h 857250"/>
              <a:gd name="connsiteX19" fmla="*/ 2686050 w 3257550"/>
              <a:gd name="connsiteY19" fmla="*/ 708025 h 857250"/>
              <a:gd name="connsiteX20" fmla="*/ 2686050 w 3257550"/>
              <a:gd name="connsiteY20" fmla="*/ 850900 h 857250"/>
              <a:gd name="connsiteX21" fmla="*/ 3257550 w 3257550"/>
              <a:gd name="connsiteY21" fmla="*/ 857250 h 857250"/>
              <a:gd name="connsiteX22" fmla="*/ 3257550 w 3257550"/>
              <a:gd name="connsiteY22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9356 w 3257550"/>
              <a:gd name="connsiteY13" fmla="*/ 203993 h 857250"/>
              <a:gd name="connsiteX14" fmla="*/ 1574800 w 3257550"/>
              <a:gd name="connsiteY14" fmla="*/ 492125 h 857250"/>
              <a:gd name="connsiteX15" fmla="*/ 2095500 w 3257550"/>
              <a:gd name="connsiteY15" fmla="*/ 492125 h 857250"/>
              <a:gd name="connsiteX16" fmla="*/ 2092325 w 3257550"/>
              <a:gd name="connsiteY16" fmla="*/ 565150 h 857250"/>
              <a:gd name="connsiteX17" fmla="*/ 2600325 w 3257550"/>
              <a:gd name="connsiteY17" fmla="*/ 568325 h 857250"/>
              <a:gd name="connsiteX18" fmla="*/ 2603500 w 3257550"/>
              <a:gd name="connsiteY18" fmla="*/ 701675 h 857250"/>
              <a:gd name="connsiteX19" fmla="*/ 2686050 w 3257550"/>
              <a:gd name="connsiteY19" fmla="*/ 708025 h 857250"/>
              <a:gd name="connsiteX20" fmla="*/ 2686050 w 3257550"/>
              <a:gd name="connsiteY20" fmla="*/ 850900 h 857250"/>
              <a:gd name="connsiteX21" fmla="*/ 3257550 w 3257550"/>
              <a:gd name="connsiteY21" fmla="*/ 857250 h 857250"/>
              <a:gd name="connsiteX22" fmla="*/ 3257550 w 3257550"/>
              <a:gd name="connsiteY22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574800 w 3257550"/>
              <a:gd name="connsiteY14" fmla="*/ 492125 h 857250"/>
              <a:gd name="connsiteX15" fmla="*/ 2095500 w 3257550"/>
              <a:gd name="connsiteY15" fmla="*/ 492125 h 857250"/>
              <a:gd name="connsiteX16" fmla="*/ 2092325 w 3257550"/>
              <a:gd name="connsiteY16" fmla="*/ 565150 h 857250"/>
              <a:gd name="connsiteX17" fmla="*/ 2600325 w 3257550"/>
              <a:gd name="connsiteY17" fmla="*/ 568325 h 857250"/>
              <a:gd name="connsiteX18" fmla="*/ 2603500 w 3257550"/>
              <a:gd name="connsiteY18" fmla="*/ 701675 h 857250"/>
              <a:gd name="connsiteX19" fmla="*/ 2686050 w 3257550"/>
              <a:gd name="connsiteY19" fmla="*/ 708025 h 857250"/>
              <a:gd name="connsiteX20" fmla="*/ 2686050 w 3257550"/>
              <a:gd name="connsiteY20" fmla="*/ 850900 h 857250"/>
              <a:gd name="connsiteX21" fmla="*/ 3257550 w 3257550"/>
              <a:gd name="connsiteY21" fmla="*/ 857250 h 857250"/>
              <a:gd name="connsiteX22" fmla="*/ 3257550 w 3257550"/>
              <a:gd name="connsiteY22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35063 w 3257550"/>
              <a:gd name="connsiteY14" fmla="*/ 246855 h 857250"/>
              <a:gd name="connsiteX15" fmla="*/ 1574800 w 3257550"/>
              <a:gd name="connsiteY15" fmla="*/ 492125 h 857250"/>
              <a:gd name="connsiteX16" fmla="*/ 2095500 w 3257550"/>
              <a:gd name="connsiteY16" fmla="*/ 492125 h 857250"/>
              <a:gd name="connsiteX17" fmla="*/ 2092325 w 3257550"/>
              <a:gd name="connsiteY17" fmla="*/ 565150 h 857250"/>
              <a:gd name="connsiteX18" fmla="*/ 2600325 w 3257550"/>
              <a:gd name="connsiteY18" fmla="*/ 568325 h 857250"/>
              <a:gd name="connsiteX19" fmla="*/ 2603500 w 3257550"/>
              <a:gd name="connsiteY19" fmla="*/ 701675 h 857250"/>
              <a:gd name="connsiteX20" fmla="*/ 2686050 w 3257550"/>
              <a:gd name="connsiteY20" fmla="*/ 708025 h 857250"/>
              <a:gd name="connsiteX21" fmla="*/ 2686050 w 3257550"/>
              <a:gd name="connsiteY21" fmla="*/ 850900 h 857250"/>
              <a:gd name="connsiteX22" fmla="*/ 3257550 w 3257550"/>
              <a:gd name="connsiteY22" fmla="*/ 857250 h 857250"/>
              <a:gd name="connsiteX23" fmla="*/ 3257550 w 3257550"/>
              <a:gd name="connsiteY23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35063 w 3257550"/>
              <a:gd name="connsiteY14" fmla="*/ 246855 h 857250"/>
              <a:gd name="connsiteX15" fmla="*/ 1574800 w 3257550"/>
              <a:gd name="connsiteY15" fmla="*/ 492125 h 857250"/>
              <a:gd name="connsiteX16" fmla="*/ 2095500 w 3257550"/>
              <a:gd name="connsiteY16" fmla="*/ 492125 h 857250"/>
              <a:gd name="connsiteX17" fmla="*/ 2092325 w 3257550"/>
              <a:gd name="connsiteY17" fmla="*/ 565150 h 857250"/>
              <a:gd name="connsiteX18" fmla="*/ 2600325 w 3257550"/>
              <a:gd name="connsiteY18" fmla="*/ 568325 h 857250"/>
              <a:gd name="connsiteX19" fmla="*/ 2603500 w 3257550"/>
              <a:gd name="connsiteY19" fmla="*/ 701675 h 857250"/>
              <a:gd name="connsiteX20" fmla="*/ 2686050 w 3257550"/>
              <a:gd name="connsiteY20" fmla="*/ 708025 h 857250"/>
              <a:gd name="connsiteX21" fmla="*/ 2686050 w 3257550"/>
              <a:gd name="connsiteY21" fmla="*/ 850900 h 857250"/>
              <a:gd name="connsiteX22" fmla="*/ 3257550 w 3257550"/>
              <a:gd name="connsiteY22" fmla="*/ 857250 h 857250"/>
              <a:gd name="connsiteX23" fmla="*/ 3257550 w 3257550"/>
              <a:gd name="connsiteY23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574800 w 3257550"/>
              <a:gd name="connsiteY15" fmla="*/ 492125 h 857250"/>
              <a:gd name="connsiteX16" fmla="*/ 2095500 w 3257550"/>
              <a:gd name="connsiteY16" fmla="*/ 492125 h 857250"/>
              <a:gd name="connsiteX17" fmla="*/ 2092325 w 3257550"/>
              <a:gd name="connsiteY17" fmla="*/ 565150 h 857250"/>
              <a:gd name="connsiteX18" fmla="*/ 2600325 w 3257550"/>
              <a:gd name="connsiteY18" fmla="*/ 568325 h 857250"/>
              <a:gd name="connsiteX19" fmla="*/ 2603500 w 3257550"/>
              <a:gd name="connsiteY19" fmla="*/ 701675 h 857250"/>
              <a:gd name="connsiteX20" fmla="*/ 2686050 w 3257550"/>
              <a:gd name="connsiteY20" fmla="*/ 708025 h 857250"/>
              <a:gd name="connsiteX21" fmla="*/ 2686050 w 3257550"/>
              <a:gd name="connsiteY21" fmla="*/ 850900 h 857250"/>
              <a:gd name="connsiteX22" fmla="*/ 3257550 w 3257550"/>
              <a:gd name="connsiteY22" fmla="*/ 857250 h 857250"/>
              <a:gd name="connsiteX23" fmla="*/ 3257550 w 3257550"/>
              <a:gd name="connsiteY23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73175 w 3257550"/>
              <a:gd name="connsiteY15" fmla="*/ 211137 h 857250"/>
              <a:gd name="connsiteX16" fmla="*/ 1574800 w 3257550"/>
              <a:gd name="connsiteY16" fmla="*/ 492125 h 857250"/>
              <a:gd name="connsiteX17" fmla="*/ 2095500 w 3257550"/>
              <a:gd name="connsiteY17" fmla="*/ 492125 h 857250"/>
              <a:gd name="connsiteX18" fmla="*/ 2092325 w 3257550"/>
              <a:gd name="connsiteY18" fmla="*/ 565150 h 857250"/>
              <a:gd name="connsiteX19" fmla="*/ 2600325 w 3257550"/>
              <a:gd name="connsiteY19" fmla="*/ 568325 h 857250"/>
              <a:gd name="connsiteX20" fmla="*/ 2603500 w 3257550"/>
              <a:gd name="connsiteY20" fmla="*/ 701675 h 857250"/>
              <a:gd name="connsiteX21" fmla="*/ 2686050 w 3257550"/>
              <a:gd name="connsiteY21" fmla="*/ 708025 h 857250"/>
              <a:gd name="connsiteX22" fmla="*/ 2686050 w 3257550"/>
              <a:gd name="connsiteY22" fmla="*/ 850900 h 857250"/>
              <a:gd name="connsiteX23" fmla="*/ 3257550 w 3257550"/>
              <a:gd name="connsiteY23" fmla="*/ 857250 h 857250"/>
              <a:gd name="connsiteX24" fmla="*/ 3257550 w 3257550"/>
              <a:gd name="connsiteY24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73175 w 3257550"/>
              <a:gd name="connsiteY15" fmla="*/ 211137 h 857250"/>
              <a:gd name="connsiteX16" fmla="*/ 1574800 w 3257550"/>
              <a:gd name="connsiteY16" fmla="*/ 492125 h 857250"/>
              <a:gd name="connsiteX17" fmla="*/ 2095500 w 3257550"/>
              <a:gd name="connsiteY17" fmla="*/ 492125 h 857250"/>
              <a:gd name="connsiteX18" fmla="*/ 2092325 w 3257550"/>
              <a:gd name="connsiteY18" fmla="*/ 565150 h 857250"/>
              <a:gd name="connsiteX19" fmla="*/ 2600325 w 3257550"/>
              <a:gd name="connsiteY19" fmla="*/ 568325 h 857250"/>
              <a:gd name="connsiteX20" fmla="*/ 2603500 w 3257550"/>
              <a:gd name="connsiteY20" fmla="*/ 701675 h 857250"/>
              <a:gd name="connsiteX21" fmla="*/ 2686050 w 3257550"/>
              <a:gd name="connsiteY21" fmla="*/ 708025 h 857250"/>
              <a:gd name="connsiteX22" fmla="*/ 2686050 w 3257550"/>
              <a:gd name="connsiteY22" fmla="*/ 850900 h 857250"/>
              <a:gd name="connsiteX23" fmla="*/ 3257550 w 3257550"/>
              <a:gd name="connsiteY23" fmla="*/ 857250 h 857250"/>
              <a:gd name="connsiteX24" fmla="*/ 3257550 w 3257550"/>
              <a:gd name="connsiteY24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574800 w 3257550"/>
              <a:gd name="connsiteY16" fmla="*/ 492125 h 857250"/>
              <a:gd name="connsiteX17" fmla="*/ 2095500 w 3257550"/>
              <a:gd name="connsiteY17" fmla="*/ 492125 h 857250"/>
              <a:gd name="connsiteX18" fmla="*/ 2092325 w 3257550"/>
              <a:gd name="connsiteY18" fmla="*/ 565150 h 857250"/>
              <a:gd name="connsiteX19" fmla="*/ 2600325 w 3257550"/>
              <a:gd name="connsiteY19" fmla="*/ 568325 h 857250"/>
              <a:gd name="connsiteX20" fmla="*/ 2603500 w 3257550"/>
              <a:gd name="connsiteY20" fmla="*/ 701675 h 857250"/>
              <a:gd name="connsiteX21" fmla="*/ 2686050 w 3257550"/>
              <a:gd name="connsiteY21" fmla="*/ 708025 h 857250"/>
              <a:gd name="connsiteX22" fmla="*/ 2686050 w 3257550"/>
              <a:gd name="connsiteY22" fmla="*/ 850900 h 857250"/>
              <a:gd name="connsiteX23" fmla="*/ 3257550 w 3257550"/>
              <a:gd name="connsiteY23" fmla="*/ 857250 h 857250"/>
              <a:gd name="connsiteX24" fmla="*/ 3257550 w 3257550"/>
              <a:gd name="connsiteY24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187450 w 3257550"/>
              <a:gd name="connsiteY16" fmla="*/ 284955 h 857250"/>
              <a:gd name="connsiteX17" fmla="*/ 1574800 w 3257550"/>
              <a:gd name="connsiteY17" fmla="*/ 492125 h 857250"/>
              <a:gd name="connsiteX18" fmla="*/ 2095500 w 3257550"/>
              <a:gd name="connsiteY18" fmla="*/ 492125 h 857250"/>
              <a:gd name="connsiteX19" fmla="*/ 2092325 w 3257550"/>
              <a:gd name="connsiteY19" fmla="*/ 565150 h 857250"/>
              <a:gd name="connsiteX20" fmla="*/ 2600325 w 3257550"/>
              <a:gd name="connsiteY20" fmla="*/ 568325 h 857250"/>
              <a:gd name="connsiteX21" fmla="*/ 2603500 w 3257550"/>
              <a:gd name="connsiteY21" fmla="*/ 701675 h 857250"/>
              <a:gd name="connsiteX22" fmla="*/ 2686050 w 3257550"/>
              <a:gd name="connsiteY22" fmla="*/ 708025 h 857250"/>
              <a:gd name="connsiteX23" fmla="*/ 2686050 w 3257550"/>
              <a:gd name="connsiteY23" fmla="*/ 850900 h 857250"/>
              <a:gd name="connsiteX24" fmla="*/ 3257550 w 3257550"/>
              <a:gd name="connsiteY24" fmla="*/ 857250 h 857250"/>
              <a:gd name="connsiteX25" fmla="*/ 3257550 w 3257550"/>
              <a:gd name="connsiteY25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574800 w 3257550"/>
              <a:gd name="connsiteY17" fmla="*/ 492125 h 857250"/>
              <a:gd name="connsiteX18" fmla="*/ 2095500 w 3257550"/>
              <a:gd name="connsiteY18" fmla="*/ 492125 h 857250"/>
              <a:gd name="connsiteX19" fmla="*/ 2092325 w 3257550"/>
              <a:gd name="connsiteY19" fmla="*/ 565150 h 857250"/>
              <a:gd name="connsiteX20" fmla="*/ 2600325 w 3257550"/>
              <a:gd name="connsiteY20" fmla="*/ 568325 h 857250"/>
              <a:gd name="connsiteX21" fmla="*/ 2603500 w 3257550"/>
              <a:gd name="connsiteY21" fmla="*/ 701675 h 857250"/>
              <a:gd name="connsiteX22" fmla="*/ 2686050 w 3257550"/>
              <a:gd name="connsiteY22" fmla="*/ 708025 h 857250"/>
              <a:gd name="connsiteX23" fmla="*/ 2686050 w 3257550"/>
              <a:gd name="connsiteY23" fmla="*/ 850900 h 857250"/>
              <a:gd name="connsiteX24" fmla="*/ 3257550 w 3257550"/>
              <a:gd name="connsiteY24" fmla="*/ 857250 h 857250"/>
              <a:gd name="connsiteX25" fmla="*/ 3257550 w 3257550"/>
              <a:gd name="connsiteY25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574800 w 3257550"/>
              <a:gd name="connsiteY17" fmla="*/ 492125 h 857250"/>
              <a:gd name="connsiteX18" fmla="*/ 2095500 w 3257550"/>
              <a:gd name="connsiteY18" fmla="*/ 492125 h 857250"/>
              <a:gd name="connsiteX19" fmla="*/ 2092325 w 3257550"/>
              <a:gd name="connsiteY19" fmla="*/ 565150 h 857250"/>
              <a:gd name="connsiteX20" fmla="*/ 2600325 w 3257550"/>
              <a:gd name="connsiteY20" fmla="*/ 568325 h 857250"/>
              <a:gd name="connsiteX21" fmla="*/ 2603500 w 3257550"/>
              <a:gd name="connsiteY21" fmla="*/ 701675 h 857250"/>
              <a:gd name="connsiteX22" fmla="*/ 2686050 w 3257550"/>
              <a:gd name="connsiteY22" fmla="*/ 708025 h 857250"/>
              <a:gd name="connsiteX23" fmla="*/ 2686050 w 3257550"/>
              <a:gd name="connsiteY23" fmla="*/ 850900 h 857250"/>
              <a:gd name="connsiteX24" fmla="*/ 3257550 w 3257550"/>
              <a:gd name="connsiteY24" fmla="*/ 857250 h 857250"/>
              <a:gd name="connsiteX25" fmla="*/ 3257550 w 3257550"/>
              <a:gd name="connsiteY25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73049 h 857250"/>
              <a:gd name="connsiteX18" fmla="*/ 1574800 w 3257550"/>
              <a:gd name="connsiteY18" fmla="*/ 492125 h 857250"/>
              <a:gd name="connsiteX19" fmla="*/ 2095500 w 3257550"/>
              <a:gd name="connsiteY19" fmla="*/ 492125 h 857250"/>
              <a:gd name="connsiteX20" fmla="*/ 2092325 w 3257550"/>
              <a:gd name="connsiteY20" fmla="*/ 565150 h 857250"/>
              <a:gd name="connsiteX21" fmla="*/ 2600325 w 3257550"/>
              <a:gd name="connsiteY21" fmla="*/ 568325 h 857250"/>
              <a:gd name="connsiteX22" fmla="*/ 2603500 w 3257550"/>
              <a:gd name="connsiteY22" fmla="*/ 701675 h 857250"/>
              <a:gd name="connsiteX23" fmla="*/ 2686050 w 3257550"/>
              <a:gd name="connsiteY23" fmla="*/ 708025 h 857250"/>
              <a:gd name="connsiteX24" fmla="*/ 2686050 w 3257550"/>
              <a:gd name="connsiteY24" fmla="*/ 850900 h 857250"/>
              <a:gd name="connsiteX25" fmla="*/ 3257550 w 3257550"/>
              <a:gd name="connsiteY25" fmla="*/ 857250 h 857250"/>
              <a:gd name="connsiteX26" fmla="*/ 3257550 w 3257550"/>
              <a:gd name="connsiteY2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73049 h 857250"/>
              <a:gd name="connsiteX18" fmla="*/ 1574800 w 3257550"/>
              <a:gd name="connsiteY18" fmla="*/ 492125 h 857250"/>
              <a:gd name="connsiteX19" fmla="*/ 2095500 w 3257550"/>
              <a:gd name="connsiteY19" fmla="*/ 492125 h 857250"/>
              <a:gd name="connsiteX20" fmla="*/ 2092325 w 3257550"/>
              <a:gd name="connsiteY20" fmla="*/ 565150 h 857250"/>
              <a:gd name="connsiteX21" fmla="*/ 2600325 w 3257550"/>
              <a:gd name="connsiteY21" fmla="*/ 568325 h 857250"/>
              <a:gd name="connsiteX22" fmla="*/ 2603500 w 3257550"/>
              <a:gd name="connsiteY22" fmla="*/ 701675 h 857250"/>
              <a:gd name="connsiteX23" fmla="*/ 2686050 w 3257550"/>
              <a:gd name="connsiteY23" fmla="*/ 708025 h 857250"/>
              <a:gd name="connsiteX24" fmla="*/ 2686050 w 3257550"/>
              <a:gd name="connsiteY24" fmla="*/ 850900 h 857250"/>
              <a:gd name="connsiteX25" fmla="*/ 3257550 w 3257550"/>
              <a:gd name="connsiteY25" fmla="*/ 857250 h 857250"/>
              <a:gd name="connsiteX26" fmla="*/ 3257550 w 3257550"/>
              <a:gd name="connsiteY2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574800 w 3257550"/>
              <a:gd name="connsiteY18" fmla="*/ 492125 h 857250"/>
              <a:gd name="connsiteX19" fmla="*/ 2095500 w 3257550"/>
              <a:gd name="connsiteY19" fmla="*/ 492125 h 857250"/>
              <a:gd name="connsiteX20" fmla="*/ 2092325 w 3257550"/>
              <a:gd name="connsiteY20" fmla="*/ 565150 h 857250"/>
              <a:gd name="connsiteX21" fmla="*/ 2600325 w 3257550"/>
              <a:gd name="connsiteY21" fmla="*/ 568325 h 857250"/>
              <a:gd name="connsiteX22" fmla="*/ 2603500 w 3257550"/>
              <a:gd name="connsiteY22" fmla="*/ 701675 h 857250"/>
              <a:gd name="connsiteX23" fmla="*/ 2686050 w 3257550"/>
              <a:gd name="connsiteY23" fmla="*/ 708025 h 857250"/>
              <a:gd name="connsiteX24" fmla="*/ 2686050 w 3257550"/>
              <a:gd name="connsiteY24" fmla="*/ 850900 h 857250"/>
              <a:gd name="connsiteX25" fmla="*/ 3257550 w 3257550"/>
              <a:gd name="connsiteY25" fmla="*/ 857250 h 857250"/>
              <a:gd name="connsiteX26" fmla="*/ 3257550 w 3257550"/>
              <a:gd name="connsiteY2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2700 w 3257550"/>
              <a:gd name="connsiteY18" fmla="*/ 342105 h 857250"/>
              <a:gd name="connsiteX19" fmla="*/ 1574800 w 3257550"/>
              <a:gd name="connsiteY19" fmla="*/ 492125 h 857250"/>
              <a:gd name="connsiteX20" fmla="*/ 2095500 w 3257550"/>
              <a:gd name="connsiteY20" fmla="*/ 492125 h 857250"/>
              <a:gd name="connsiteX21" fmla="*/ 2092325 w 3257550"/>
              <a:gd name="connsiteY21" fmla="*/ 565150 h 857250"/>
              <a:gd name="connsiteX22" fmla="*/ 2600325 w 3257550"/>
              <a:gd name="connsiteY22" fmla="*/ 568325 h 857250"/>
              <a:gd name="connsiteX23" fmla="*/ 2603500 w 3257550"/>
              <a:gd name="connsiteY23" fmla="*/ 701675 h 857250"/>
              <a:gd name="connsiteX24" fmla="*/ 2686050 w 3257550"/>
              <a:gd name="connsiteY24" fmla="*/ 708025 h 857250"/>
              <a:gd name="connsiteX25" fmla="*/ 2686050 w 3257550"/>
              <a:gd name="connsiteY25" fmla="*/ 850900 h 857250"/>
              <a:gd name="connsiteX26" fmla="*/ 3257550 w 3257550"/>
              <a:gd name="connsiteY26" fmla="*/ 857250 h 857250"/>
              <a:gd name="connsiteX27" fmla="*/ 3257550 w 3257550"/>
              <a:gd name="connsiteY27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2700 w 3257550"/>
              <a:gd name="connsiteY18" fmla="*/ 342105 h 857250"/>
              <a:gd name="connsiteX19" fmla="*/ 1574800 w 3257550"/>
              <a:gd name="connsiteY19" fmla="*/ 492125 h 857250"/>
              <a:gd name="connsiteX20" fmla="*/ 2095500 w 3257550"/>
              <a:gd name="connsiteY20" fmla="*/ 492125 h 857250"/>
              <a:gd name="connsiteX21" fmla="*/ 2092325 w 3257550"/>
              <a:gd name="connsiteY21" fmla="*/ 565150 h 857250"/>
              <a:gd name="connsiteX22" fmla="*/ 2600325 w 3257550"/>
              <a:gd name="connsiteY22" fmla="*/ 568325 h 857250"/>
              <a:gd name="connsiteX23" fmla="*/ 2603500 w 3257550"/>
              <a:gd name="connsiteY23" fmla="*/ 701675 h 857250"/>
              <a:gd name="connsiteX24" fmla="*/ 2686050 w 3257550"/>
              <a:gd name="connsiteY24" fmla="*/ 708025 h 857250"/>
              <a:gd name="connsiteX25" fmla="*/ 2686050 w 3257550"/>
              <a:gd name="connsiteY25" fmla="*/ 850900 h 857250"/>
              <a:gd name="connsiteX26" fmla="*/ 3257550 w 3257550"/>
              <a:gd name="connsiteY26" fmla="*/ 857250 h 857250"/>
              <a:gd name="connsiteX27" fmla="*/ 3257550 w 3257550"/>
              <a:gd name="connsiteY27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574800 w 3257550"/>
              <a:gd name="connsiteY19" fmla="*/ 492125 h 857250"/>
              <a:gd name="connsiteX20" fmla="*/ 2095500 w 3257550"/>
              <a:gd name="connsiteY20" fmla="*/ 492125 h 857250"/>
              <a:gd name="connsiteX21" fmla="*/ 2092325 w 3257550"/>
              <a:gd name="connsiteY21" fmla="*/ 565150 h 857250"/>
              <a:gd name="connsiteX22" fmla="*/ 2600325 w 3257550"/>
              <a:gd name="connsiteY22" fmla="*/ 568325 h 857250"/>
              <a:gd name="connsiteX23" fmla="*/ 2603500 w 3257550"/>
              <a:gd name="connsiteY23" fmla="*/ 701675 h 857250"/>
              <a:gd name="connsiteX24" fmla="*/ 2686050 w 3257550"/>
              <a:gd name="connsiteY24" fmla="*/ 708025 h 857250"/>
              <a:gd name="connsiteX25" fmla="*/ 2686050 w 3257550"/>
              <a:gd name="connsiteY25" fmla="*/ 850900 h 857250"/>
              <a:gd name="connsiteX26" fmla="*/ 3257550 w 3257550"/>
              <a:gd name="connsiteY26" fmla="*/ 857250 h 857250"/>
              <a:gd name="connsiteX27" fmla="*/ 3257550 w 3257550"/>
              <a:gd name="connsiteY27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77950 w 3257550"/>
              <a:gd name="connsiteY19" fmla="*/ 304005 h 857250"/>
              <a:gd name="connsiteX20" fmla="*/ 1574800 w 3257550"/>
              <a:gd name="connsiteY20" fmla="*/ 492125 h 857250"/>
              <a:gd name="connsiteX21" fmla="*/ 2095500 w 3257550"/>
              <a:gd name="connsiteY21" fmla="*/ 492125 h 857250"/>
              <a:gd name="connsiteX22" fmla="*/ 2092325 w 3257550"/>
              <a:gd name="connsiteY22" fmla="*/ 565150 h 857250"/>
              <a:gd name="connsiteX23" fmla="*/ 2600325 w 3257550"/>
              <a:gd name="connsiteY23" fmla="*/ 568325 h 857250"/>
              <a:gd name="connsiteX24" fmla="*/ 2603500 w 3257550"/>
              <a:gd name="connsiteY24" fmla="*/ 701675 h 857250"/>
              <a:gd name="connsiteX25" fmla="*/ 2686050 w 3257550"/>
              <a:gd name="connsiteY25" fmla="*/ 708025 h 857250"/>
              <a:gd name="connsiteX26" fmla="*/ 2686050 w 3257550"/>
              <a:gd name="connsiteY26" fmla="*/ 850900 h 857250"/>
              <a:gd name="connsiteX27" fmla="*/ 3257550 w 3257550"/>
              <a:gd name="connsiteY27" fmla="*/ 857250 h 857250"/>
              <a:gd name="connsiteX28" fmla="*/ 3257550 w 3257550"/>
              <a:gd name="connsiteY2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77950 w 3257550"/>
              <a:gd name="connsiteY19" fmla="*/ 304005 h 857250"/>
              <a:gd name="connsiteX20" fmla="*/ 1574800 w 3257550"/>
              <a:gd name="connsiteY20" fmla="*/ 492125 h 857250"/>
              <a:gd name="connsiteX21" fmla="*/ 2095500 w 3257550"/>
              <a:gd name="connsiteY21" fmla="*/ 492125 h 857250"/>
              <a:gd name="connsiteX22" fmla="*/ 2092325 w 3257550"/>
              <a:gd name="connsiteY22" fmla="*/ 565150 h 857250"/>
              <a:gd name="connsiteX23" fmla="*/ 2600325 w 3257550"/>
              <a:gd name="connsiteY23" fmla="*/ 568325 h 857250"/>
              <a:gd name="connsiteX24" fmla="*/ 2603500 w 3257550"/>
              <a:gd name="connsiteY24" fmla="*/ 701675 h 857250"/>
              <a:gd name="connsiteX25" fmla="*/ 2686050 w 3257550"/>
              <a:gd name="connsiteY25" fmla="*/ 708025 h 857250"/>
              <a:gd name="connsiteX26" fmla="*/ 2686050 w 3257550"/>
              <a:gd name="connsiteY26" fmla="*/ 850900 h 857250"/>
              <a:gd name="connsiteX27" fmla="*/ 3257550 w 3257550"/>
              <a:gd name="connsiteY27" fmla="*/ 857250 h 857250"/>
              <a:gd name="connsiteX28" fmla="*/ 3257550 w 3257550"/>
              <a:gd name="connsiteY2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37469 w 3257550"/>
              <a:gd name="connsiteY19" fmla="*/ 299243 h 857250"/>
              <a:gd name="connsiteX20" fmla="*/ 1574800 w 3257550"/>
              <a:gd name="connsiteY20" fmla="*/ 492125 h 857250"/>
              <a:gd name="connsiteX21" fmla="*/ 2095500 w 3257550"/>
              <a:gd name="connsiteY21" fmla="*/ 492125 h 857250"/>
              <a:gd name="connsiteX22" fmla="*/ 2092325 w 3257550"/>
              <a:gd name="connsiteY22" fmla="*/ 565150 h 857250"/>
              <a:gd name="connsiteX23" fmla="*/ 2600325 w 3257550"/>
              <a:gd name="connsiteY23" fmla="*/ 568325 h 857250"/>
              <a:gd name="connsiteX24" fmla="*/ 2603500 w 3257550"/>
              <a:gd name="connsiteY24" fmla="*/ 701675 h 857250"/>
              <a:gd name="connsiteX25" fmla="*/ 2686050 w 3257550"/>
              <a:gd name="connsiteY25" fmla="*/ 708025 h 857250"/>
              <a:gd name="connsiteX26" fmla="*/ 2686050 w 3257550"/>
              <a:gd name="connsiteY26" fmla="*/ 850900 h 857250"/>
              <a:gd name="connsiteX27" fmla="*/ 3257550 w 3257550"/>
              <a:gd name="connsiteY27" fmla="*/ 857250 h 857250"/>
              <a:gd name="connsiteX28" fmla="*/ 3257550 w 3257550"/>
              <a:gd name="connsiteY2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574800 w 3257550"/>
              <a:gd name="connsiteY20" fmla="*/ 492125 h 857250"/>
              <a:gd name="connsiteX21" fmla="*/ 2095500 w 3257550"/>
              <a:gd name="connsiteY21" fmla="*/ 492125 h 857250"/>
              <a:gd name="connsiteX22" fmla="*/ 2092325 w 3257550"/>
              <a:gd name="connsiteY22" fmla="*/ 565150 h 857250"/>
              <a:gd name="connsiteX23" fmla="*/ 2600325 w 3257550"/>
              <a:gd name="connsiteY23" fmla="*/ 568325 h 857250"/>
              <a:gd name="connsiteX24" fmla="*/ 2603500 w 3257550"/>
              <a:gd name="connsiteY24" fmla="*/ 701675 h 857250"/>
              <a:gd name="connsiteX25" fmla="*/ 2686050 w 3257550"/>
              <a:gd name="connsiteY25" fmla="*/ 708025 h 857250"/>
              <a:gd name="connsiteX26" fmla="*/ 2686050 w 3257550"/>
              <a:gd name="connsiteY26" fmla="*/ 850900 h 857250"/>
              <a:gd name="connsiteX27" fmla="*/ 3257550 w 3257550"/>
              <a:gd name="connsiteY27" fmla="*/ 857250 h 857250"/>
              <a:gd name="connsiteX28" fmla="*/ 3257550 w 3257550"/>
              <a:gd name="connsiteY28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25563 w 3257550"/>
              <a:gd name="connsiteY20" fmla="*/ 351630 h 857250"/>
              <a:gd name="connsiteX21" fmla="*/ 1574800 w 3257550"/>
              <a:gd name="connsiteY21" fmla="*/ 492125 h 857250"/>
              <a:gd name="connsiteX22" fmla="*/ 2095500 w 3257550"/>
              <a:gd name="connsiteY22" fmla="*/ 492125 h 857250"/>
              <a:gd name="connsiteX23" fmla="*/ 2092325 w 3257550"/>
              <a:gd name="connsiteY23" fmla="*/ 565150 h 857250"/>
              <a:gd name="connsiteX24" fmla="*/ 2600325 w 3257550"/>
              <a:gd name="connsiteY24" fmla="*/ 568325 h 857250"/>
              <a:gd name="connsiteX25" fmla="*/ 2603500 w 3257550"/>
              <a:gd name="connsiteY25" fmla="*/ 701675 h 857250"/>
              <a:gd name="connsiteX26" fmla="*/ 2686050 w 3257550"/>
              <a:gd name="connsiteY26" fmla="*/ 708025 h 857250"/>
              <a:gd name="connsiteX27" fmla="*/ 2686050 w 3257550"/>
              <a:gd name="connsiteY27" fmla="*/ 850900 h 857250"/>
              <a:gd name="connsiteX28" fmla="*/ 3257550 w 3257550"/>
              <a:gd name="connsiteY28" fmla="*/ 857250 h 857250"/>
              <a:gd name="connsiteX29" fmla="*/ 3257550 w 3257550"/>
              <a:gd name="connsiteY29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25563 w 3257550"/>
              <a:gd name="connsiteY20" fmla="*/ 351630 h 857250"/>
              <a:gd name="connsiteX21" fmla="*/ 1574800 w 3257550"/>
              <a:gd name="connsiteY21" fmla="*/ 492125 h 857250"/>
              <a:gd name="connsiteX22" fmla="*/ 2095500 w 3257550"/>
              <a:gd name="connsiteY22" fmla="*/ 492125 h 857250"/>
              <a:gd name="connsiteX23" fmla="*/ 2092325 w 3257550"/>
              <a:gd name="connsiteY23" fmla="*/ 565150 h 857250"/>
              <a:gd name="connsiteX24" fmla="*/ 2600325 w 3257550"/>
              <a:gd name="connsiteY24" fmla="*/ 568325 h 857250"/>
              <a:gd name="connsiteX25" fmla="*/ 2603500 w 3257550"/>
              <a:gd name="connsiteY25" fmla="*/ 701675 h 857250"/>
              <a:gd name="connsiteX26" fmla="*/ 2686050 w 3257550"/>
              <a:gd name="connsiteY26" fmla="*/ 708025 h 857250"/>
              <a:gd name="connsiteX27" fmla="*/ 2686050 w 3257550"/>
              <a:gd name="connsiteY27" fmla="*/ 850900 h 857250"/>
              <a:gd name="connsiteX28" fmla="*/ 3257550 w 3257550"/>
              <a:gd name="connsiteY28" fmla="*/ 857250 h 857250"/>
              <a:gd name="connsiteX29" fmla="*/ 3257550 w 3257550"/>
              <a:gd name="connsiteY29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574800 w 3257550"/>
              <a:gd name="connsiteY21" fmla="*/ 492125 h 857250"/>
              <a:gd name="connsiteX22" fmla="*/ 2095500 w 3257550"/>
              <a:gd name="connsiteY22" fmla="*/ 492125 h 857250"/>
              <a:gd name="connsiteX23" fmla="*/ 2092325 w 3257550"/>
              <a:gd name="connsiteY23" fmla="*/ 565150 h 857250"/>
              <a:gd name="connsiteX24" fmla="*/ 2600325 w 3257550"/>
              <a:gd name="connsiteY24" fmla="*/ 568325 h 857250"/>
              <a:gd name="connsiteX25" fmla="*/ 2603500 w 3257550"/>
              <a:gd name="connsiteY25" fmla="*/ 701675 h 857250"/>
              <a:gd name="connsiteX26" fmla="*/ 2686050 w 3257550"/>
              <a:gd name="connsiteY26" fmla="*/ 708025 h 857250"/>
              <a:gd name="connsiteX27" fmla="*/ 2686050 w 3257550"/>
              <a:gd name="connsiteY27" fmla="*/ 850900 h 857250"/>
              <a:gd name="connsiteX28" fmla="*/ 3257550 w 3257550"/>
              <a:gd name="connsiteY28" fmla="*/ 857250 h 857250"/>
              <a:gd name="connsiteX29" fmla="*/ 3257550 w 3257550"/>
              <a:gd name="connsiteY29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42105 h 857250"/>
              <a:gd name="connsiteX22" fmla="*/ 1574800 w 3257550"/>
              <a:gd name="connsiteY22" fmla="*/ 492125 h 857250"/>
              <a:gd name="connsiteX23" fmla="*/ 2095500 w 3257550"/>
              <a:gd name="connsiteY23" fmla="*/ 492125 h 857250"/>
              <a:gd name="connsiteX24" fmla="*/ 2092325 w 3257550"/>
              <a:gd name="connsiteY24" fmla="*/ 565150 h 857250"/>
              <a:gd name="connsiteX25" fmla="*/ 2600325 w 3257550"/>
              <a:gd name="connsiteY25" fmla="*/ 568325 h 857250"/>
              <a:gd name="connsiteX26" fmla="*/ 2603500 w 3257550"/>
              <a:gd name="connsiteY26" fmla="*/ 701675 h 857250"/>
              <a:gd name="connsiteX27" fmla="*/ 2686050 w 3257550"/>
              <a:gd name="connsiteY27" fmla="*/ 708025 h 857250"/>
              <a:gd name="connsiteX28" fmla="*/ 2686050 w 3257550"/>
              <a:gd name="connsiteY28" fmla="*/ 850900 h 857250"/>
              <a:gd name="connsiteX29" fmla="*/ 3257550 w 3257550"/>
              <a:gd name="connsiteY29" fmla="*/ 857250 h 857250"/>
              <a:gd name="connsiteX30" fmla="*/ 3257550 w 3257550"/>
              <a:gd name="connsiteY30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42105 h 857250"/>
              <a:gd name="connsiteX22" fmla="*/ 1574800 w 3257550"/>
              <a:gd name="connsiteY22" fmla="*/ 492125 h 857250"/>
              <a:gd name="connsiteX23" fmla="*/ 2095500 w 3257550"/>
              <a:gd name="connsiteY23" fmla="*/ 492125 h 857250"/>
              <a:gd name="connsiteX24" fmla="*/ 2092325 w 3257550"/>
              <a:gd name="connsiteY24" fmla="*/ 565150 h 857250"/>
              <a:gd name="connsiteX25" fmla="*/ 2600325 w 3257550"/>
              <a:gd name="connsiteY25" fmla="*/ 568325 h 857250"/>
              <a:gd name="connsiteX26" fmla="*/ 2603500 w 3257550"/>
              <a:gd name="connsiteY26" fmla="*/ 701675 h 857250"/>
              <a:gd name="connsiteX27" fmla="*/ 2686050 w 3257550"/>
              <a:gd name="connsiteY27" fmla="*/ 708025 h 857250"/>
              <a:gd name="connsiteX28" fmla="*/ 2686050 w 3257550"/>
              <a:gd name="connsiteY28" fmla="*/ 850900 h 857250"/>
              <a:gd name="connsiteX29" fmla="*/ 3257550 w 3257550"/>
              <a:gd name="connsiteY29" fmla="*/ 857250 h 857250"/>
              <a:gd name="connsiteX30" fmla="*/ 3257550 w 3257550"/>
              <a:gd name="connsiteY30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574800 w 3257550"/>
              <a:gd name="connsiteY22" fmla="*/ 492125 h 857250"/>
              <a:gd name="connsiteX23" fmla="*/ 2095500 w 3257550"/>
              <a:gd name="connsiteY23" fmla="*/ 492125 h 857250"/>
              <a:gd name="connsiteX24" fmla="*/ 2092325 w 3257550"/>
              <a:gd name="connsiteY24" fmla="*/ 565150 h 857250"/>
              <a:gd name="connsiteX25" fmla="*/ 2600325 w 3257550"/>
              <a:gd name="connsiteY25" fmla="*/ 568325 h 857250"/>
              <a:gd name="connsiteX26" fmla="*/ 2603500 w 3257550"/>
              <a:gd name="connsiteY26" fmla="*/ 701675 h 857250"/>
              <a:gd name="connsiteX27" fmla="*/ 2686050 w 3257550"/>
              <a:gd name="connsiteY27" fmla="*/ 708025 h 857250"/>
              <a:gd name="connsiteX28" fmla="*/ 2686050 w 3257550"/>
              <a:gd name="connsiteY28" fmla="*/ 850900 h 857250"/>
              <a:gd name="connsiteX29" fmla="*/ 3257550 w 3257550"/>
              <a:gd name="connsiteY29" fmla="*/ 857250 h 857250"/>
              <a:gd name="connsiteX30" fmla="*/ 3257550 w 3257550"/>
              <a:gd name="connsiteY30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574800 w 3257550"/>
              <a:gd name="connsiteY23" fmla="*/ 492125 h 857250"/>
              <a:gd name="connsiteX24" fmla="*/ 2095500 w 3257550"/>
              <a:gd name="connsiteY24" fmla="*/ 492125 h 857250"/>
              <a:gd name="connsiteX25" fmla="*/ 2092325 w 3257550"/>
              <a:gd name="connsiteY25" fmla="*/ 565150 h 857250"/>
              <a:gd name="connsiteX26" fmla="*/ 2600325 w 3257550"/>
              <a:gd name="connsiteY26" fmla="*/ 568325 h 857250"/>
              <a:gd name="connsiteX27" fmla="*/ 2603500 w 3257550"/>
              <a:gd name="connsiteY27" fmla="*/ 701675 h 857250"/>
              <a:gd name="connsiteX28" fmla="*/ 2686050 w 3257550"/>
              <a:gd name="connsiteY28" fmla="*/ 708025 h 857250"/>
              <a:gd name="connsiteX29" fmla="*/ 2686050 w 3257550"/>
              <a:gd name="connsiteY29" fmla="*/ 850900 h 857250"/>
              <a:gd name="connsiteX30" fmla="*/ 3257550 w 3257550"/>
              <a:gd name="connsiteY30" fmla="*/ 857250 h 857250"/>
              <a:gd name="connsiteX31" fmla="*/ 3257550 w 3257550"/>
              <a:gd name="connsiteY31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574800 w 3257550"/>
              <a:gd name="connsiteY23" fmla="*/ 492125 h 857250"/>
              <a:gd name="connsiteX24" fmla="*/ 2095500 w 3257550"/>
              <a:gd name="connsiteY24" fmla="*/ 492125 h 857250"/>
              <a:gd name="connsiteX25" fmla="*/ 2092325 w 3257550"/>
              <a:gd name="connsiteY25" fmla="*/ 565150 h 857250"/>
              <a:gd name="connsiteX26" fmla="*/ 2600325 w 3257550"/>
              <a:gd name="connsiteY26" fmla="*/ 568325 h 857250"/>
              <a:gd name="connsiteX27" fmla="*/ 2603500 w 3257550"/>
              <a:gd name="connsiteY27" fmla="*/ 701675 h 857250"/>
              <a:gd name="connsiteX28" fmla="*/ 2686050 w 3257550"/>
              <a:gd name="connsiteY28" fmla="*/ 708025 h 857250"/>
              <a:gd name="connsiteX29" fmla="*/ 2686050 w 3257550"/>
              <a:gd name="connsiteY29" fmla="*/ 850900 h 857250"/>
              <a:gd name="connsiteX30" fmla="*/ 3257550 w 3257550"/>
              <a:gd name="connsiteY30" fmla="*/ 857250 h 857250"/>
              <a:gd name="connsiteX31" fmla="*/ 3257550 w 3257550"/>
              <a:gd name="connsiteY31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574800 w 3257550"/>
              <a:gd name="connsiteY24" fmla="*/ 492125 h 857250"/>
              <a:gd name="connsiteX25" fmla="*/ 2095500 w 3257550"/>
              <a:gd name="connsiteY25" fmla="*/ 492125 h 857250"/>
              <a:gd name="connsiteX26" fmla="*/ 2092325 w 3257550"/>
              <a:gd name="connsiteY26" fmla="*/ 565150 h 857250"/>
              <a:gd name="connsiteX27" fmla="*/ 2600325 w 3257550"/>
              <a:gd name="connsiteY27" fmla="*/ 568325 h 857250"/>
              <a:gd name="connsiteX28" fmla="*/ 2603500 w 3257550"/>
              <a:gd name="connsiteY28" fmla="*/ 701675 h 857250"/>
              <a:gd name="connsiteX29" fmla="*/ 2686050 w 3257550"/>
              <a:gd name="connsiteY29" fmla="*/ 708025 h 857250"/>
              <a:gd name="connsiteX30" fmla="*/ 2686050 w 3257550"/>
              <a:gd name="connsiteY30" fmla="*/ 850900 h 857250"/>
              <a:gd name="connsiteX31" fmla="*/ 3257550 w 3257550"/>
              <a:gd name="connsiteY31" fmla="*/ 857250 h 857250"/>
              <a:gd name="connsiteX32" fmla="*/ 3257550 w 3257550"/>
              <a:gd name="connsiteY32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574800 w 3257550"/>
              <a:gd name="connsiteY24" fmla="*/ 492125 h 857250"/>
              <a:gd name="connsiteX25" fmla="*/ 2095500 w 3257550"/>
              <a:gd name="connsiteY25" fmla="*/ 492125 h 857250"/>
              <a:gd name="connsiteX26" fmla="*/ 2092325 w 3257550"/>
              <a:gd name="connsiteY26" fmla="*/ 565150 h 857250"/>
              <a:gd name="connsiteX27" fmla="*/ 2600325 w 3257550"/>
              <a:gd name="connsiteY27" fmla="*/ 568325 h 857250"/>
              <a:gd name="connsiteX28" fmla="*/ 2603500 w 3257550"/>
              <a:gd name="connsiteY28" fmla="*/ 701675 h 857250"/>
              <a:gd name="connsiteX29" fmla="*/ 2686050 w 3257550"/>
              <a:gd name="connsiteY29" fmla="*/ 708025 h 857250"/>
              <a:gd name="connsiteX30" fmla="*/ 2686050 w 3257550"/>
              <a:gd name="connsiteY30" fmla="*/ 850900 h 857250"/>
              <a:gd name="connsiteX31" fmla="*/ 3257550 w 3257550"/>
              <a:gd name="connsiteY31" fmla="*/ 857250 h 857250"/>
              <a:gd name="connsiteX32" fmla="*/ 3257550 w 3257550"/>
              <a:gd name="connsiteY32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375569 w 3257550"/>
              <a:gd name="connsiteY24" fmla="*/ 442118 h 857250"/>
              <a:gd name="connsiteX25" fmla="*/ 1574800 w 3257550"/>
              <a:gd name="connsiteY25" fmla="*/ 492125 h 857250"/>
              <a:gd name="connsiteX26" fmla="*/ 2095500 w 3257550"/>
              <a:gd name="connsiteY26" fmla="*/ 492125 h 857250"/>
              <a:gd name="connsiteX27" fmla="*/ 2092325 w 3257550"/>
              <a:gd name="connsiteY27" fmla="*/ 565150 h 857250"/>
              <a:gd name="connsiteX28" fmla="*/ 2600325 w 3257550"/>
              <a:gd name="connsiteY28" fmla="*/ 568325 h 857250"/>
              <a:gd name="connsiteX29" fmla="*/ 2603500 w 3257550"/>
              <a:gd name="connsiteY29" fmla="*/ 701675 h 857250"/>
              <a:gd name="connsiteX30" fmla="*/ 2686050 w 3257550"/>
              <a:gd name="connsiteY30" fmla="*/ 708025 h 857250"/>
              <a:gd name="connsiteX31" fmla="*/ 2686050 w 3257550"/>
              <a:gd name="connsiteY31" fmla="*/ 850900 h 857250"/>
              <a:gd name="connsiteX32" fmla="*/ 3257550 w 3257550"/>
              <a:gd name="connsiteY32" fmla="*/ 857250 h 857250"/>
              <a:gd name="connsiteX33" fmla="*/ 3257550 w 3257550"/>
              <a:gd name="connsiteY33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375569 w 3257550"/>
              <a:gd name="connsiteY24" fmla="*/ 442118 h 857250"/>
              <a:gd name="connsiteX25" fmla="*/ 1574800 w 3257550"/>
              <a:gd name="connsiteY25" fmla="*/ 492125 h 857250"/>
              <a:gd name="connsiteX26" fmla="*/ 2095500 w 3257550"/>
              <a:gd name="connsiteY26" fmla="*/ 492125 h 857250"/>
              <a:gd name="connsiteX27" fmla="*/ 2092325 w 3257550"/>
              <a:gd name="connsiteY27" fmla="*/ 565150 h 857250"/>
              <a:gd name="connsiteX28" fmla="*/ 2600325 w 3257550"/>
              <a:gd name="connsiteY28" fmla="*/ 568325 h 857250"/>
              <a:gd name="connsiteX29" fmla="*/ 2603500 w 3257550"/>
              <a:gd name="connsiteY29" fmla="*/ 701675 h 857250"/>
              <a:gd name="connsiteX30" fmla="*/ 2686050 w 3257550"/>
              <a:gd name="connsiteY30" fmla="*/ 708025 h 857250"/>
              <a:gd name="connsiteX31" fmla="*/ 2686050 w 3257550"/>
              <a:gd name="connsiteY31" fmla="*/ 850900 h 857250"/>
              <a:gd name="connsiteX32" fmla="*/ 3257550 w 3257550"/>
              <a:gd name="connsiteY32" fmla="*/ 857250 h 857250"/>
              <a:gd name="connsiteX33" fmla="*/ 3257550 w 3257550"/>
              <a:gd name="connsiteY33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74800 w 3257550"/>
              <a:gd name="connsiteY25" fmla="*/ 492125 h 857250"/>
              <a:gd name="connsiteX26" fmla="*/ 2095500 w 3257550"/>
              <a:gd name="connsiteY26" fmla="*/ 492125 h 857250"/>
              <a:gd name="connsiteX27" fmla="*/ 2092325 w 3257550"/>
              <a:gd name="connsiteY27" fmla="*/ 565150 h 857250"/>
              <a:gd name="connsiteX28" fmla="*/ 2600325 w 3257550"/>
              <a:gd name="connsiteY28" fmla="*/ 568325 h 857250"/>
              <a:gd name="connsiteX29" fmla="*/ 2603500 w 3257550"/>
              <a:gd name="connsiteY29" fmla="*/ 701675 h 857250"/>
              <a:gd name="connsiteX30" fmla="*/ 2686050 w 3257550"/>
              <a:gd name="connsiteY30" fmla="*/ 708025 h 857250"/>
              <a:gd name="connsiteX31" fmla="*/ 2686050 w 3257550"/>
              <a:gd name="connsiteY31" fmla="*/ 850900 h 857250"/>
              <a:gd name="connsiteX32" fmla="*/ 3257550 w 3257550"/>
              <a:gd name="connsiteY32" fmla="*/ 857250 h 857250"/>
              <a:gd name="connsiteX33" fmla="*/ 3257550 w 3257550"/>
              <a:gd name="connsiteY33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74800 w 3257550"/>
              <a:gd name="connsiteY26" fmla="*/ 492125 h 857250"/>
              <a:gd name="connsiteX27" fmla="*/ 2095500 w 3257550"/>
              <a:gd name="connsiteY27" fmla="*/ 492125 h 857250"/>
              <a:gd name="connsiteX28" fmla="*/ 2092325 w 3257550"/>
              <a:gd name="connsiteY28" fmla="*/ 565150 h 857250"/>
              <a:gd name="connsiteX29" fmla="*/ 2600325 w 3257550"/>
              <a:gd name="connsiteY29" fmla="*/ 568325 h 857250"/>
              <a:gd name="connsiteX30" fmla="*/ 2603500 w 3257550"/>
              <a:gd name="connsiteY30" fmla="*/ 701675 h 857250"/>
              <a:gd name="connsiteX31" fmla="*/ 2686050 w 3257550"/>
              <a:gd name="connsiteY31" fmla="*/ 708025 h 857250"/>
              <a:gd name="connsiteX32" fmla="*/ 2686050 w 3257550"/>
              <a:gd name="connsiteY32" fmla="*/ 850900 h 857250"/>
              <a:gd name="connsiteX33" fmla="*/ 3257550 w 3257550"/>
              <a:gd name="connsiteY33" fmla="*/ 857250 h 857250"/>
              <a:gd name="connsiteX34" fmla="*/ 3257550 w 3257550"/>
              <a:gd name="connsiteY34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74800 w 3257550"/>
              <a:gd name="connsiteY26" fmla="*/ 492125 h 857250"/>
              <a:gd name="connsiteX27" fmla="*/ 2095500 w 3257550"/>
              <a:gd name="connsiteY27" fmla="*/ 492125 h 857250"/>
              <a:gd name="connsiteX28" fmla="*/ 2092325 w 3257550"/>
              <a:gd name="connsiteY28" fmla="*/ 565150 h 857250"/>
              <a:gd name="connsiteX29" fmla="*/ 2600325 w 3257550"/>
              <a:gd name="connsiteY29" fmla="*/ 568325 h 857250"/>
              <a:gd name="connsiteX30" fmla="*/ 2603500 w 3257550"/>
              <a:gd name="connsiteY30" fmla="*/ 701675 h 857250"/>
              <a:gd name="connsiteX31" fmla="*/ 2686050 w 3257550"/>
              <a:gd name="connsiteY31" fmla="*/ 708025 h 857250"/>
              <a:gd name="connsiteX32" fmla="*/ 2686050 w 3257550"/>
              <a:gd name="connsiteY32" fmla="*/ 850900 h 857250"/>
              <a:gd name="connsiteX33" fmla="*/ 3257550 w 3257550"/>
              <a:gd name="connsiteY33" fmla="*/ 857250 h 857250"/>
              <a:gd name="connsiteX34" fmla="*/ 3257550 w 3257550"/>
              <a:gd name="connsiteY34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74800 w 3257550"/>
              <a:gd name="connsiteY27" fmla="*/ 492125 h 857250"/>
              <a:gd name="connsiteX28" fmla="*/ 2095500 w 3257550"/>
              <a:gd name="connsiteY28" fmla="*/ 492125 h 857250"/>
              <a:gd name="connsiteX29" fmla="*/ 2092325 w 3257550"/>
              <a:gd name="connsiteY29" fmla="*/ 565150 h 857250"/>
              <a:gd name="connsiteX30" fmla="*/ 2600325 w 3257550"/>
              <a:gd name="connsiteY30" fmla="*/ 568325 h 857250"/>
              <a:gd name="connsiteX31" fmla="*/ 2603500 w 3257550"/>
              <a:gd name="connsiteY31" fmla="*/ 701675 h 857250"/>
              <a:gd name="connsiteX32" fmla="*/ 2686050 w 3257550"/>
              <a:gd name="connsiteY32" fmla="*/ 708025 h 857250"/>
              <a:gd name="connsiteX33" fmla="*/ 2686050 w 3257550"/>
              <a:gd name="connsiteY33" fmla="*/ 850900 h 857250"/>
              <a:gd name="connsiteX34" fmla="*/ 3257550 w 3257550"/>
              <a:gd name="connsiteY34" fmla="*/ 857250 h 857250"/>
              <a:gd name="connsiteX35" fmla="*/ 3257550 w 3257550"/>
              <a:gd name="connsiteY35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74800 w 3257550"/>
              <a:gd name="connsiteY27" fmla="*/ 492125 h 857250"/>
              <a:gd name="connsiteX28" fmla="*/ 2095500 w 3257550"/>
              <a:gd name="connsiteY28" fmla="*/ 492125 h 857250"/>
              <a:gd name="connsiteX29" fmla="*/ 2092325 w 3257550"/>
              <a:gd name="connsiteY29" fmla="*/ 565150 h 857250"/>
              <a:gd name="connsiteX30" fmla="*/ 2600325 w 3257550"/>
              <a:gd name="connsiteY30" fmla="*/ 568325 h 857250"/>
              <a:gd name="connsiteX31" fmla="*/ 2603500 w 3257550"/>
              <a:gd name="connsiteY31" fmla="*/ 701675 h 857250"/>
              <a:gd name="connsiteX32" fmla="*/ 2686050 w 3257550"/>
              <a:gd name="connsiteY32" fmla="*/ 708025 h 857250"/>
              <a:gd name="connsiteX33" fmla="*/ 2686050 w 3257550"/>
              <a:gd name="connsiteY33" fmla="*/ 850900 h 857250"/>
              <a:gd name="connsiteX34" fmla="*/ 3257550 w 3257550"/>
              <a:gd name="connsiteY34" fmla="*/ 857250 h 857250"/>
              <a:gd name="connsiteX35" fmla="*/ 3257550 w 3257550"/>
              <a:gd name="connsiteY35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611313 w 3257550"/>
              <a:gd name="connsiteY27" fmla="*/ 425449 h 857250"/>
              <a:gd name="connsiteX28" fmla="*/ 1574800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611313 w 3257550"/>
              <a:gd name="connsiteY27" fmla="*/ 425449 h 857250"/>
              <a:gd name="connsiteX28" fmla="*/ 1574800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611313 w 3257550"/>
              <a:gd name="connsiteY27" fmla="*/ 425449 h 857250"/>
              <a:gd name="connsiteX28" fmla="*/ 1574800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1307 w 3257550"/>
              <a:gd name="connsiteY27" fmla="*/ 451643 h 857250"/>
              <a:gd name="connsiteX28" fmla="*/ 1574800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1307 w 3257550"/>
              <a:gd name="connsiteY27" fmla="*/ 449262 h 857250"/>
              <a:gd name="connsiteX28" fmla="*/ 1574800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4800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90575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98424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100805 h 857250"/>
              <a:gd name="connsiteX7" fmla="*/ 1021555 w 3257550"/>
              <a:gd name="connsiteY7" fmla="*/ 100806 h 857250"/>
              <a:gd name="connsiteX8" fmla="*/ 1027113 w 3257550"/>
              <a:gd name="connsiteY8" fmla="*/ 130174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100805 h 857250"/>
              <a:gd name="connsiteX7" fmla="*/ 1021555 w 3257550"/>
              <a:gd name="connsiteY7" fmla="*/ 100806 h 857250"/>
              <a:gd name="connsiteX8" fmla="*/ 1022351 w 3257550"/>
              <a:gd name="connsiteY8" fmla="*/ 125412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100805 h 857250"/>
              <a:gd name="connsiteX7" fmla="*/ 1021555 w 3257550"/>
              <a:gd name="connsiteY7" fmla="*/ 100806 h 857250"/>
              <a:gd name="connsiteX8" fmla="*/ 1022351 w 3257550"/>
              <a:gd name="connsiteY8" fmla="*/ 132556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8274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100805 h 857250"/>
              <a:gd name="connsiteX7" fmla="*/ 1021555 w 3257550"/>
              <a:gd name="connsiteY7" fmla="*/ 100806 h 857250"/>
              <a:gd name="connsiteX8" fmla="*/ 1022351 w 3257550"/>
              <a:gd name="connsiteY8" fmla="*/ 132556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3511 h 857250"/>
              <a:gd name="connsiteX12" fmla="*/ 1156494 w 3257550"/>
              <a:gd name="connsiteY12" fmla="*/ 196848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100805 h 857250"/>
              <a:gd name="connsiteX7" fmla="*/ 1021555 w 3257550"/>
              <a:gd name="connsiteY7" fmla="*/ 100806 h 857250"/>
              <a:gd name="connsiteX8" fmla="*/ 1022351 w 3257550"/>
              <a:gd name="connsiteY8" fmla="*/ 132556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3511 h 857250"/>
              <a:gd name="connsiteX12" fmla="*/ 1151732 w 3257550"/>
              <a:gd name="connsiteY12" fmla="*/ 199229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2325 w 3257550"/>
              <a:gd name="connsiteY30" fmla="*/ 565150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100805 h 857250"/>
              <a:gd name="connsiteX7" fmla="*/ 1021555 w 3257550"/>
              <a:gd name="connsiteY7" fmla="*/ 100806 h 857250"/>
              <a:gd name="connsiteX8" fmla="*/ 1022351 w 3257550"/>
              <a:gd name="connsiteY8" fmla="*/ 132556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3511 h 857250"/>
              <a:gd name="connsiteX12" fmla="*/ 1151732 w 3257550"/>
              <a:gd name="connsiteY12" fmla="*/ 199229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101850 w 3257550"/>
              <a:gd name="connsiteY30" fmla="*/ 574675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100805 h 857250"/>
              <a:gd name="connsiteX7" fmla="*/ 1021555 w 3257550"/>
              <a:gd name="connsiteY7" fmla="*/ 100806 h 857250"/>
              <a:gd name="connsiteX8" fmla="*/ 1022351 w 3257550"/>
              <a:gd name="connsiteY8" fmla="*/ 132556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3511 h 857250"/>
              <a:gd name="connsiteX12" fmla="*/ 1151732 w 3257550"/>
              <a:gd name="connsiteY12" fmla="*/ 199229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4707 w 3257550"/>
              <a:gd name="connsiteY30" fmla="*/ 569912 h 857250"/>
              <a:gd name="connsiteX31" fmla="*/ 2600325 w 3257550"/>
              <a:gd name="connsiteY31" fmla="*/ 568325 h 857250"/>
              <a:gd name="connsiteX32" fmla="*/ 2603500 w 3257550"/>
              <a:gd name="connsiteY32" fmla="*/ 701675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100805 h 857250"/>
              <a:gd name="connsiteX7" fmla="*/ 1021555 w 3257550"/>
              <a:gd name="connsiteY7" fmla="*/ 100806 h 857250"/>
              <a:gd name="connsiteX8" fmla="*/ 1022351 w 3257550"/>
              <a:gd name="connsiteY8" fmla="*/ 132556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3511 h 857250"/>
              <a:gd name="connsiteX12" fmla="*/ 1151732 w 3257550"/>
              <a:gd name="connsiteY12" fmla="*/ 199229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4707 w 3257550"/>
              <a:gd name="connsiteY30" fmla="*/ 569912 h 857250"/>
              <a:gd name="connsiteX31" fmla="*/ 2600325 w 3257550"/>
              <a:gd name="connsiteY31" fmla="*/ 568325 h 857250"/>
              <a:gd name="connsiteX32" fmla="*/ 2605881 w 3257550"/>
              <a:gd name="connsiteY32" fmla="*/ 704057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  <a:gd name="connsiteX0" fmla="*/ 0 w 3257550"/>
              <a:gd name="connsiteY0" fmla="*/ 0 h 857250"/>
              <a:gd name="connsiteX1" fmla="*/ 187325 w 3257550"/>
              <a:gd name="connsiteY1" fmla="*/ 0 h 857250"/>
              <a:gd name="connsiteX2" fmla="*/ 190500 w 3257550"/>
              <a:gd name="connsiteY2" fmla="*/ 34924 h 857250"/>
              <a:gd name="connsiteX3" fmla="*/ 654050 w 3257550"/>
              <a:gd name="connsiteY3" fmla="*/ 31749 h 857250"/>
              <a:gd name="connsiteX4" fmla="*/ 657225 w 3257550"/>
              <a:gd name="connsiteY4" fmla="*/ 63499 h 857250"/>
              <a:gd name="connsiteX5" fmla="*/ 784225 w 3257550"/>
              <a:gd name="connsiteY5" fmla="*/ 63499 h 857250"/>
              <a:gd name="connsiteX6" fmla="*/ 783432 w 3257550"/>
              <a:gd name="connsiteY6" fmla="*/ 100805 h 857250"/>
              <a:gd name="connsiteX7" fmla="*/ 1021555 w 3257550"/>
              <a:gd name="connsiteY7" fmla="*/ 100806 h 857250"/>
              <a:gd name="connsiteX8" fmla="*/ 1022351 w 3257550"/>
              <a:gd name="connsiteY8" fmla="*/ 132556 h 857250"/>
              <a:gd name="connsiteX9" fmla="*/ 1054100 w 3257550"/>
              <a:gd name="connsiteY9" fmla="*/ 130174 h 857250"/>
              <a:gd name="connsiteX10" fmla="*/ 1056481 w 3257550"/>
              <a:gd name="connsiteY10" fmla="*/ 163512 h 857250"/>
              <a:gd name="connsiteX11" fmla="*/ 1149350 w 3257550"/>
              <a:gd name="connsiteY11" fmla="*/ 163511 h 857250"/>
              <a:gd name="connsiteX12" fmla="*/ 1151732 w 3257550"/>
              <a:gd name="connsiteY12" fmla="*/ 199229 h 857250"/>
              <a:gd name="connsiteX13" fmla="*/ 1192212 w 3257550"/>
              <a:gd name="connsiteY13" fmla="*/ 196849 h 857250"/>
              <a:gd name="connsiteX14" fmla="*/ 1192213 w 3257550"/>
              <a:gd name="connsiteY14" fmla="*/ 232567 h 857250"/>
              <a:gd name="connsiteX15" fmla="*/ 1225550 w 3257550"/>
              <a:gd name="connsiteY15" fmla="*/ 234949 h 857250"/>
              <a:gd name="connsiteX16" fmla="*/ 1225550 w 3257550"/>
              <a:gd name="connsiteY16" fmla="*/ 268287 h 857250"/>
              <a:gd name="connsiteX17" fmla="*/ 1285081 w 3257550"/>
              <a:gd name="connsiteY17" fmla="*/ 268286 h 857250"/>
              <a:gd name="connsiteX18" fmla="*/ 1285081 w 3257550"/>
              <a:gd name="connsiteY18" fmla="*/ 301624 h 857250"/>
              <a:gd name="connsiteX19" fmla="*/ 1342232 w 3257550"/>
              <a:gd name="connsiteY19" fmla="*/ 304005 h 857250"/>
              <a:gd name="connsiteX20" fmla="*/ 1342231 w 3257550"/>
              <a:gd name="connsiteY20" fmla="*/ 337343 h 857250"/>
              <a:gd name="connsiteX21" fmla="*/ 1401763 w 3257550"/>
              <a:gd name="connsiteY21" fmla="*/ 337342 h 857250"/>
              <a:gd name="connsiteX22" fmla="*/ 1401763 w 3257550"/>
              <a:gd name="connsiteY22" fmla="*/ 373062 h 857250"/>
              <a:gd name="connsiteX23" fmla="*/ 1456531 w 3257550"/>
              <a:gd name="connsiteY23" fmla="*/ 375443 h 857250"/>
              <a:gd name="connsiteX24" fmla="*/ 1456532 w 3257550"/>
              <a:gd name="connsiteY24" fmla="*/ 413543 h 857250"/>
              <a:gd name="connsiteX25" fmla="*/ 1554163 w 3257550"/>
              <a:gd name="connsiteY25" fmla="*/ 413543 h 857250"/>
              <a:gd name="connsiteX26" fmla="*/ 1556544 w 3257550"/>
              <a:gd name="connsiteY26" fmla="*/ 449262 h 857250"/>
              <a:gd name="connsiteX27" fmla="*/ 1568451 w 3257550"/>
              <a:gd name="connsiteY27" fmla="*/ 449262 h 857250"/>
              <a:gd name="connsiteX28" fmla="*/ 1570038 w 3257550"/>
              <a:gd name="connsiteY28" fmla="*/ 492125 h 857250"/>
              <a:gd name="connsiteX29" fmla="*/ 2095500 w 3257550"/>
              <a:gd name="connsiteY29" fmla="*/ 492125 h 857250"/>
              <a:gd name="connsiteX30" fmla="*/ 2094707 w 3257550"/>
              <a:gd name="connsiteY30" fmla="*/ 569912 h 857250"/>
              <a:gd name="connsiteX31" fmla="*/ 2600325 w 3257550"/>
              <a:gd name="connsiteY31" fmla="*/ 568325 h 857250"/>
              <a:gd name="connsiteX32" fmla="*/ 2601118 w 3257550"/>
              <a:gd name="connsiteY32" fmla="*/ 704057 h 857250"/>
              <a:gd name="connsiteX33" fmla="*/ 2686050 w 3257550"/>
              <a:gd name="connsiteY33" fmla="*/ 708025 h 857250"/>
              <a:gd name="connsiteX34" fmla="*/ 2686050 w 3257550"/>
              <a:gd name="connsiteY34" fmla="*/ 850900 h 857250"/>
              <a:gd name="connsiteX35" fmla="*/ 3257550 w 3257550"/>
              <a:gd name="connsiteY35" fmla="*/ 857250 h 857250"/>
              <a:gd name="connsiteX36" fmla="*/ 3257550 w 3257550"/>
              <a:gd name="connsiteY36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257550" h="857250">
                <a:moveTo>
                  <a:pt x="0" y="0"/>
                </a:moveTo>
                <a:lnTo>
                  <a:pt x="187325" y="0"/>
                </a:lnTo>
                <a:lnTo>
                  <a:pt x="190500" y="34924"/>
                </a:lnTo>
                <a:lnTo>
                  <a:pt x="654050" y="31749"/>
                </a:lnTo>
                <a:lnTo>
                  <a:pt x="657225" y="63499"/>
                </a:lnTo>
                <a:lnTo>
                  <a:pt x="784225" y="63499"/>
                </a:lnTo>
                <a:cubicBezTo>
                  <a:pt x="783961" y="75141"/>
                  <a:pt x="783696" y="89163"/>
                  <a:pt x="783432" y="100805"/>
                </a:cubicBezTo>
                <a:lnTo>
                  <a:pt x="1021555" y="100806"/>
                </a:lnTo>
                <a:cubicBezTo>
                  <a:pt x="1021820" y="109008"/>
                  <a:pt x="1022086" y="124354"/>
                  <a:pt x="1022351" y="132556"/>
                </a:cubicBezTo>
                <a:lnTo>
                  <a:pt x="1054100" y="130174"/>
                </a:lnTo>
                <a:lnTo>
                  <a:pt x="1056481" y="163512"/>
                </a:lnTo>
                <a:lnTo>
                  <a:pt x="1149350" y="163511"/>
                </a:lnTo>
                <a:lnTo>
                  <a:pt x="1151732" y="199229"/>
                </a:lnTo>
                <a:lnTo>
                  <a:pt x="1192212" y="196849"/>
                </a:lnTo>
                <a:cubicBezTo>
                  <a:pt x="1192212" y="208755"/>
                  <a:pt x="1186657" y="223439"/>
                  <a:pt x="1192213" y="232567"/>
                </a:cubicBezTo>
                <a:lnTo>
                  <a:pt x="1225550" y="234949"/>
                </a:lnTo>
                <a:lnTo>
                  <a:pt x="1225550" y="268287"/>
                </a:lnTo>
                <a:lnTo>
                  <a:pt x="1285081" y="268286"/>
                </a:lnTo>
                <a:cubicBezTo>
                  <a:pt x="1284287" y="292892"/>
                  <a:pt x="1285875" y="277018"/>
                  <a:pt x="1285081" y="301624"/>
                </a:cubicBezTo>
                <a:lnTo>
                  <a:pt x="1342232" y="304005"/>
                </a:lnTo>
                <a:cubicBezTo>
                  <a:pt x="1342232" y="315118"/>
                  <a:pt x="1342231" y="326230"/>
                  <a:pt x="1342231" y="337343"/>
                </a:cubicBezTo>
                <a:lnTo>
                  <a:pt x="1401763" y="337342"/>
                </a:lnTo>
                <a:lnTo>
                  <a:pt x="1401763" y="373062"/>
                </a:lnTo>
                <a:lnTo>
                  <a:pt x="1456531" y="375443"/>
                </a:lnTo>
                <a:cubicBezTo>
                  <a:pt x="1456531" y="388143"/>
                  <a:pt x="1456532" y="400843"/>
                  <a:pt x="1456532" y="413543"/>
                </a:cubicBezTo>
                <a:lnTo>
                  <a:pt x="1554163" y="413543"/>
                </a:lnTo>
                <a:lnTo>
                  <a:pt x="1556544" y="449262"/>
                </a:lnTo>
                <a:lnTo>
                  <a:pt x="1568451" y="449262"/>
                </a:lnTo>
                <a:lnTo>
                  <a:pt x="1570038" y="492125"/>
                </a:lnTo>
                <a:lnTo>
                  <a:pt x="2095500" y="492125"/>
                </a:lnTo>
                <a:cubicBezTo>
                  <a:pt x="2095236" y="518054"/>
                  <a:pt x="2094971" y="543983"/>
                  <a:pt x="2094707" y="569912"/>
                </a:cubicBezTo>
                <a:lnTo>
                  <a:pt x="2600325" y="568325"/>
                </a:lnTo>
                <a:cubicBezTo>
                  <a:pt x="2601383" y="612775"/>
                  <a:pt x="2600060" y="659607"/>
                  <a:pt x="2601118" y="704057"/>
                </a:cubicBezTo>
                <a:lnTo>
                  <a:pt x="2686050" y="708025"/>
                </a:lnTo>
                <a:lnTo>
                  <a:pt x="2686050" y="850900"/>
                </a:lnTo>
                <a:lnTo>
                  <a:pt x="3257550" y="857250"/>
                </a:lnTo>
                <a:lnTo>
                  <a:pt x="3257550" y="857250"/>
                </a:lnTo>
              </a:path>
            </a:pathLst>
          </a:cu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 bwMode="auto">
          <a:xfrm>
            <a:off x="5486399" y="2447926"/>
            <a:ext cx="2521745" cy="2195512"/>
          </a:xfrm>
          <a:custGeom>
            <a:avLst/>
            <a:gdLst>
              <a:gd name="connsiteX0" fmla="*/ 0 w 2190750"/>
              <a:gd name="connsiteY0" fmla="*/ 0 h 1790700"/>
              <a:gd name="connsiteX1" fmla="*/ 2190750 w 2190750"/>
              <a:gd name="connsiteY1" fmla="*/ 1790700 h 1790700"/>
              <a:gd name="connsiteX2" fmla="*/ 2190750 w 2190750"/>
              <a:gd name="connsiteY2" fmla="*/ 1790700 h 1790700"/>
              <a:gd name="connsiteX0" fmla="*/ 0 w 2524125"/>
              <a:gd name="connsiteY0" fmla="*/ 0 h 2195513"/>
              <a:gd name="connsiteX1" fmla="*/ 2190750 w 2524125"/>
              <a:gd name="connsiteY1" fmla="*/ 1790700 h 2195513"/>
              <a:gd name="connsiteX2" fmla="*/ 2524125 w 2524125"/>
              <a:gd name="connsiteY2" fmla="*/ 2195513 h 2195513"/>
              <a:gd name="connsiteX0" fmla="*/ 0 w 2190750"/>
              <a:gd name="connsiteY0" fmla="*/ 0 h 1790700"/>
              <a:gd name="connsiteX1" fmla="*/ 2190750 w 2190750"/>
              <a:gd name="connsiteY1" fmla="*/ 1790700 h 1790700"/>
              <a:gd name="connsiteX0" fmla="*/ 0 w 2655094"/>
              <a:gd name="connsiteY0" fmla="*/ 0 h 2083593"/>
              <a:gd name="connsiteX1" fmla="*/ 2655094 w 2655094"/>
              <a:gd name="connsiteY1" fmla="*/ 2083593 h 2083593"/>
              <a:gd name="connsiteX0" fmla="*/ 0 w 2526507"/>
              <a:gd name="connsiteY0" fmla="*/ 0 h 2195512"/>
              <a:gd name="connsiteX1" fmla="*/ 2526507 w 2526507"/>
              <a:gd name="connsiteY1" fmla="*/ 2195512 h 2195512"/>
              <a:gd name="connsiteX0" fmla="*/ 0 w 2526507"/>
              <a:gd name="connsiteY0" fmla="*/ 0 h 2195512"/>
              <a:gd name="connsiteX1" fmla="*/ 2521745 w 2526507"/>
              <a:gd name="connsiteY1" fmla="*/ 1990724 h 2195512"/>
              <a:gd name="connsiteX2" fmla="*/ 2526507 w 2526507"/>
              <a:gd name="connsiteY2" fmla="*/ 2195512 h 2195512"/>
              <a:gd name="connsiteX0" fmla="*/ 0 w 2526507"/>
              <a:gd name="connsiteY0" fmla="*/ 0 h 2195512"/>
              <a:gd name="connsiteX1" fmla="*/ 2521745 w 2526507"/>
              <a:gd name="connsiteY1" fmla="*/ 1990724 h 2195512"/>
              <a:gd name="connsiteX2" fmla="*/ 2526507 w 2526507"/>
              <a:gd name="connsiteY2" fmla="*/ 2195512 h 2195512"/>
              <a:gd name="connsiteX0" fmla="*/ 0 w 2526507"/>
              <a:gd name="connsiteY0" fmla="*/ 0 h 2195512"/>
              <a:gd name="connsiteX1" fmla="*/ 2502695 w 2526507"/>
              <a:gd name="connsiteY1" fmla="*/ 2000249 h 2195512"/>
              <a:gd name="connsiteX2" fmla="*/ 2526507 w 2526507"/>
              <a:gd name="connsiteY2" fmla="*/ 2195512 h 2195512"/>
              <a:gd name="connsiteX0" fmla="*/ 0 w 2526507"/>
              <a:gd name="connsiteY0" fmla="*/ 0 h 2195512"/>
              <a:gd name="connsiteX1" fmla="*/ 2519364 w 2526507"/>
              <a:gd name="connsiteY1" fmla="*/ 1988343 h 2195512"/>
              <a:gd name="connsiteX2" fmla="*/ 2526507 w 2526507"/>
              <a:gd name="connsiteY2" fmla="*/ 2195512 h 2195512"/>
              <a:gd name="connsiteX0" fmla="*/ 0 w 2521745"/>
              <a:gd name="connsiteY0" fmla="*/ 0 h 2195512"/>
              <a:gd name="connsiteX1" fmla="*/ 2519364 w 2521745"/>
              <a:gd name="connsiteY1" fmla="*/ 1988343 h 2195512"/>
              <a:gd name="connsiteX2" fmla="*/ 2521745 w 2521745"/>
              <a:gd name="connsiteY2" fmla="*/ 2195512 h 2195512"/>
              <a:gd name="connsiteX0" fmla="*/ 0 w 2559133"/>
              <a:gd name="connsiteY0" fmla="*/ 0 h 2195512"/>
              <a:gd name="connsiteX1" fmla="*/ 2307432 w 2559133"/>
              <a:gd name="connsiteY1" fmla="*/ 1988343 h 2195512"/>
              <a:gd name="connsiteX2" fmla="*/ 2519364 w 2559133"/>
              <a:gd name="connsiteY2" fmla="*/ 1988343 h 2195512"/>
              <a:gd name="connsiteX3" fmla="*/ 2521745 w 2559133"/>
              <a:gd name="connsiteY3" fmla="*/ 2195512 h 2195512"/>
              <a:gd name="connsiteX0" fmla="*/ 0 w 2521745"/>
              <a:gd name="connsiteY0" fmla="*/ 0 h 2195512"/>
              <a:gd name="connsiteX1" fmla="*/ 2307432 w 2521745"/>
              <a:gd name="connsiteY1" fmla="*/ 1988343 h 2195512"/>
              <a:gd name="connsiteX2" fmla="*/ 2519364 w 2521745"/>
              <a:gd name="connsiteY2" fmla="*/ 1988343 h 2195512"/>
              <a:gd name="connsiteX3" fmla="*/ 2521745 w 2521745"/>
              <a:gd name="connsiteY3" fmla="*/ 2195512 h 2195512"/>
              <a:gd name="connsiteX0" fmla="*/ 0 w 2521745"/>
              <a:gd name="connsiteY0" fmla="*/ 0 h 2195512"/>
              <a:gd name="connsiteX1" fmla="*/ 2300289 w 2521745"/>
              <a:gd name="connsiteY1" fmla="*/ 1785937 h 2195512"/>
              <a:gd name="connsiteX2" fmla="*/ 2307432 w 2521745"/>
              <a:gd name="connsiteY2" fmla="*/ 1988343 h 2195512"/>
              <a:gd name="connsiteX3" fmla="*/ 2519364 w 2521745"/>
              <a:gd name="connsiteY3" fmla="*/ 1988343 h 2195512"/>
              <a:gd name="connsiteX4" fmla="*/ 2521745 w 2521745"/>
              <a:gd name="connsiteY4" fmla="*/ 2195512 h 2195512"/>
              <a:gd name="connsiteX0" fmla="*/ 0 w 2521745"/>
              <a:gd name="connsiteY0" fmla="*/ 0 h 2195512"/>
              <a:gd name="connsiteX1" fmla="*/ 2300289 w 2521745"/>
              <a:gd name="connsiteY1" fmla="*/ 1785937 h 2195512"/>
              <a:gd name="connsiteX2" fmla="*/ 2307432 w 2521745"/>
              <a:gd name="connsiteY2" fmla="*/ 1988343 h 2195512"/>
              <a:gd name="connsiteX3" fmla="*/ 2519364 w 2521745"/>
              <a:gd name="connsiteY3" fmla="*/ 1988343 h 2195512"/>
              <a:gd name="connsiteX4" fmla="*/ 2521745 w 2521745"/>
              <a:gd name="connsiteY4" fmla="*/ 2195512 h 2195512"/>
              <a:gd name="connsiteX0" fmla="*/ 0 w 2521745"/>
              <a:gd name="connsiteY0" fmla="*/ 0 h 2195512"/>
              <a:gd name="connsiteX1" fmla="*/ 2178845 w 2521745"/>
              <a:gd name="connsiteY1" fmla="*/ 1778793 h 2195512"/>
              <a:gd name="connsiteX2" fmla="*/ 2300289 w 2521745"/>
              <a:gd name="connsiteY2" fmla="*/ 1785937 h 2195512"/>
              <a:gd name="connsiteX3" fmla="*/ 2307432 w 2521745"/>
              <a:gd name="connsiteY3" fmla="*/ 1988343 h 2195512"/>
              <a:gd name="connsiteX4" fmla="*/ 2519364 w 2521745"/>
              <a:gd name="connsiteY4" fmla="*/ 1988343 h 2195512"/>
              <a:gd name="connsiteX5" fmla="*/ 2521745 w 2521745"/>
              <a:gd name="connsiteY5" fmla="*/ 2195512 h 2195512"/>
              <a:gd name="connsiteX0" fmla="*/ 0 w 2521745"/>
              <a:gd name="connsiteY0" fmla="*/ 0 h 2195512"/>
              <a:gd name="connsiteX1" fmla="*/ 2178845 w 2521745"/>
              <a:gd name="connsiteY1" fmla="*/ 1778793 h 2195512"/>
              <a:gd name="connsiteX2" fmla="*/ 2300289 w 2521745"/>
              <a:gd name="connsiteY2" fmla="*/ 1785937 h 2195512"/>
              <a:gd name="connsiteX3" fmla="*/ 2307432 w 2521745"/>
              <a:gd name="connsiteY3" fmla="*/ 1988343 h 2195512"/>
              <a:gd name="connsiteX4" fmla="*/ 2519364 w 2521745"/>
              <a:gd name="connsiteY4" fmla="*/ 1988343 h 2195512"/>
              <a:gd name="connsiteX5" fmla="*/ 2521745 w 2521745"/>
              <a:gd name="connsiteY5" fmla="*/ 2195512 h 2195512"/>
              <a:gd name="connsiteX0" fmla="*/ 0 w 2521745"/>
              <a:gd name="connsiteY0" fmla="*/ 0 h 2195512"/>
              <a:gd name="connsiteX1" fmla="*/ 2181226 w 2521745"/>
              <a:gd name="connsiteY1" fmla="*/ 1781174 h 2195512"/>
              <a:gd name="connsiteX2" fmla="*/ 2300289 w 2521745"/>
              <a:gd name="connsiteY2" fmla="*/ 1785937 h 2195512"/>
              <a:gd name="connsiteX3" fmla="*/ 2307432 w 2521745"/>
              <a:gd name="connsiteY3" fmla="*/ 1988343 h 2195512"/>
              <a:gd name="connsiteX4" fmla="*/ 2519364 w 2521745"/>
              <a:gd name="connsiteY4" fmla="*/ 1988343 h 2195512"/>
              <a:gd name="connsiteX5" fmla="*/ 2521745 w 2521745"/>
              <a:gd name="connsiteY5" fmla="*/ 2195512 h 2195512"/>
              <a:gd name="connsiteX0" fmla="*/ 0 w 2521745"/>
              <a:gd name="connsiteY0" fmla="*/ 0 h 2195512"/>
              <a:gd name="connsiteX1" fmla="*/ 2181226 w 2521745"/>
              <a:gd name="connsiteY1" fmla="*/ 1781174 h 2195512"/>
              <a:gd name="connsiteX2" fmla="*/ 2307433 w 2521745"/>
              <a:gd name="connsiteY2" fmla="*/ 1785937 h 2195512"/>
              <a:gd name="connsiteX3" fmla="*/ 2307432 w 2521745"/>
              <a:gd name="connsiteY3" fmla="*/ 1988343 h 2195512"/>
              <a:gd name="connsiteX4" fmla="*/ 2519364 w 2521745"/>
              <a:gd name="connsiteY4" fmla="*/ 1988343 h 2195512"/>
              <a:gd name="connsiteX5" fmla="*/ 2521745 w 2521745"/>
              <a:gd name="connsiteY5" fmla="*/ 2195512 h 2195512"/>
              <a:gd name="connsiteX0" fmla="*/ 0 w 2521745"/>
              <a:gd name="connsiteY0" fmla="*/ 0 h 2195512"/>
              <a:gd name="connsiteX1" fmla="*/ 2178845 w 2521745"/>
              <a:gd name="connsiteY1" fmla="*/ 1583530 h 2195512"/>
              <a:gd name="connsiteX2" fmla="*/ 2181226 w 2521745"/>
              <a:gd name="connsiteY2" fmla="*/ 1781174 h 2195512"/>
              <a:gd name="connsiteX3" fmla="*/ 2307433 w 2521745"/>
              <a:gd name="connsiteY3" fmla="*/ 1785937 h 2195512"/>
              <a:gd name="connsiteX4" fmla="*/ 2307432 w 2521745"/>
              <a:gd name="connsiteY4" fmla="*/ 1988343 h 2195512"/>
              <a:gd name="connsiteX5" fmla="*/ 2519364 w 2521745"/>
              <a:gd name="connsiteY5" fmla="*/ 1988343 h 2195512"/>
              <a:gd name="connsiteX6" fmla="*/ 2521745 w 2521745"/>
              <a:gd name="connsiteY6" fmla="*/ 2195512 h 2195512"/>
              <a:gd name="connsiteX0" fmla="*/ 0 w 2521745"/>
              <a:gd name="connsiteY0" fmla="*/ 0 h 2195512"/>
              <a:gd name="connsiteX1" fmla="*/ 2178845 w 2521745"/>
              <a:gd name="connsiteY1" fmla="*/ 1583530 h 2195512"/>
              <a:gd name="connsiteX2" fmla="*/ 2181226 w 2521745"/>
              <a:gd name="connsiteY2" fmla="*/ 1781174 h 2195512"/>
              <a:gd name="connsiteX3" fmla="*/ 2307433 w 2521745"/>
              <a:gd name="connsiteY3" fmla="*/ 1785937 h 2195512"/>
              <a:gd name="connsiteX4" fmla="*/ 2307432 w 2521745"/>
              <a:gd name="connsiteY4" fmla="*/ 1988343 h 2195512"/>
              <a:gd name="connsiteX5" fmla="*/ 2519364 w 2521745"/>
              <a:gd name="connsiteY5" fmla="*/ 1988343 h 2195512"/>
              <a:gd name="connsiteX6" fmla="*/ 2521745 w 2521745"/>
              <a:gd name="connsiteY6" fmla="*/ 2195512 h 2195512"/>
              <a:gd name="connsiteX0" fmla="*/ 0 w 2521745"/>
              <a:gd name="connsiteY0" fmla="*/ 0 h 2195512"/>
              <a:gd name="connsiteX1" fmla="*/ 1671639 w 2521745"/>
              <a:gd name="connsiteY1" fmla="*/ 1574005 h 2195512"/>
              <a:gd name="connsiteX2" fmla="*/ 2178845 w 2521745"/>
              <a:gd name="connsiteY2" fmla="*/ 1583530 h 2195512"/>
              <a:gd name="connsiteX3" fmla="*/ 2181226 w 2521745"/>
              <a:gd name="connsiteY3" fmla="*/ 1781174 h 2195512"/>
              <a:gd name="connsiteX4" fmla="*/ 2307433 w 2521745"/>
              <a:gd name="connsiteY4" fmla="*/ 1785937 h 2195512"/>
              <a:gd name="connsiteX5" fmla="*/ 2307432 w 2521745"/>
              <a:gd name="connsiteY5" fmla="*/ 1988343 h 2195512"/>
              <a:gd name="connsiteX6" fmla="*/ 2519364 w 2521745"/>
              <a:gd name="connsiteY6" fmla="*/ 1988343 h 2195512"/>
              <a:gd name="connsiteX7" fmla="*/ 2521745 w 2521745"/>
              <a:gd name="connsiteY7" fmla="*/ 2195512 h 2195512"/>
              <a:gd name="connsiteX0" fmla="*/ 0 w 2521745"/>
              <a:gd name="connsiteY0" fmla="*/ 0 h 2195512"/>
              <a:gd name="connsiteX1" fmla="*/ 1671639 w 2521745"/>
              <a:gd name="connsiteY1" fmla="*/ 1574005 h 2195512"/>
              <a:gd name="connsiteX2" fmla="*/ 2178845 w 2521745"/>
              <a:gd name="connsiteY2" fmla="*/ 1583530 h 2195512"/>
              <a:gd name="connsiteX3" fmla="*/ 2181226 w 2521745"/>
              <a:gd name="connsiteY3" fmla="*/ 1781174 h 2195512"/>
              <a:gd name="connsiteX4" fmla="*/ 2307433 w 2521745"/>
              <a:gd name="connsiteY4" fmla="*/ 1785937 h 2195512"/>
              <a:gd name="connsiteX5" fmla="*/ 2307432 w 2521745"/>
              <a:gd name="connsiteY5" fmla="*/ 1988343 h 2195512"/>
              <a:gd name="connsiteX6" fmla="*/ 2519364 w 2521745"/>
              <a:gd name="connsiteY6" fmla="*/ 1988343 h 2195512"/>
              <a:gd name="connsiteX7" fmla="*/ 2521745 w 2521745"/>
              <a:gd name="connsiteY7" fmla="*/ 2195512 h 2195512"/>
              <a:gd name="connsiteX0" fmla="*/ 0 w 2521745"/>
              <a:gd name="connsiteY0" fmla="*/ 0 h 2195512"/>
              <a:gd name="connsiteX1" fmla="*/ 1671639 w 2521745"/>
              <a:gd name="connsiteY1" fmla="*/ 1576386 h 2195512"/>
              <a:gd name="connsiteX2" fmla="*/ 2178845 w 2521745"/>
              <a:gd name="connsiteY2" fmla="*/ 1583530 h 2195512"/>
              <a:gd name="connsiteX3" fmla="*/ 2181226 w 2521745"/>
              <a:gd name="connsiteY3" fmla="*/ 1781174 h 2195512"/>
              <a:gd name="connsiteX4" fmla="*/ 2307433 w 2521745"/>
              <a:gd name="connsiteY4" fmla="*/ 1785937 h 2195512"/>
              <a:gd name="connsiteX5" fmla="*/ 2307432 w 2521745"/>
              <a:gd name="connsiteY5" fmla="*/ 1988343 h 2195512"/>
              <a:gd name="connsiteX6" fmla="*/ 2519364 w 2521745"/>
              <a:gd name="connsiteY6" fmla="*/ 1988343 h 2195512"/>
              <a:gd name="connsiteX7" fmla="*/ 2521745 w 2521745"/>
              <a:gd name="connsiteY7" fmla="*/ 2195512 h 2195512"/>
              <a:gd name="connsiteX0" fmla="*/ 0 w 2521745"/>
              <a:gd name="connsiteY0" fmla="*/ 0 h 2195512"/>
              <a:gd name="connsiteX1" fmla="*/ 1666876 w 2521745"/>
              <a:gd name="connsiteY1" fmla="*/ 1464468 h 2195512"/>
              <a:gd name="connsiteX2" fmla="*/ 1671639 w 2521745"/>
              <a:gd name="connsiteY2" fmla="*/ 1576386 h 2195512"/>
              <a:gd name="connsiteX3" fmla="*/ 2178845 w 2521745"/>
              <a:gd name="connsiteY3" fmla="*/ 1583530 h 2195512"/>
              <a:gd name="connsiteX4" fmla="*/ 2181226 w 2521745"/>
              <a:gd name="connsiteY4" fmla="*/ 1781174 h 2195512"/>
              <a:gd name="connsiteX5" fmla="*/ 2307433 w 2521745"/>
              <a:gd name="connsiteY5" fmla="*/ 1785937 h 2195512"/>
              <a:gd name="connsiteX6" fmla="*/ 2307432 w 2521745"/>
              <a:gd name="connsiteY6" fmla="*/ 1988343 h 2195512"/>
              <a:gd name="connsiteX7" fmla="*/ 2519364 w 2521745"/>
              <a:gd name="connsiteY7" fmla="*/ 1988343 h 2195512"/>
              <a:gd name="connsiteX8" fmla="*/ 2521745 w 2521745"/>
              <a:gd name="connsiteY8" fmla="*/ 2195512 h 2195512"/>
              <a:gd name="connsiteX0" fmla="*/ 0 w 2521745"/>
              <a:gd name="connsiteY0" fmla="*/ 0 h 2195512"/>
              <a:gd name="connsiteX1" fmla="*/ 1666876 w 2521745"/>
              <a:gd name="connsiteY1" fmla="*/ 1464468 h 2195512"/>
              <a:gd name="connsiteX2" fmla="*/ 1671639 w 2521745"/>
              <a:gd name="connsiteY2" fmla="*/ 1576386 h 2195512"/>
              <a:gd name="connsiteX3" fmla="*/ 2178845 w 2521745"/>
              <a:gd name="connsiteY3" fmla="*/ 1583530 h 2195512"/>
              <a:gd name="connsiteX4" fmla="*/ 2181226 w 2521745"/>
              <a:gd name="connsiteY4" fmla="*/ 1781174 h 2195512"/>
              <a:gd name="connsiteX5" fmla="*/ 2307433 w 2521745"/>
              <a:gd name="connsiteY5" fmla="*/ 1785937 h 2195512"/>
              <a:gd name="connsiteX6" fmla="*/ 2307432 w 2521745"/>
              <a:gd name="connsiteY6" fmla="*/ 1988343 h 2195512"/>
              <a:gd name="connsiteX7" fmla="*/ 2519364 w 2521745"/>
              <a:gd name="connsiteY7" fmla="*/ 1988343 h 2195512"/>
              <a:gd name="connsiteX8" fmla="*/ 2521745 w 2521745"/>
              <a:gd name="connsiteY8" fmla="*/ 2195512 h 2195512"/>
              <a:gd name="connsiteX0" fmla="*/ 0 w 2521745"/>
              <a:gd name="connsiteY0" fmla="*/ 0 h 2195512"/>
              <a:gd name="connsiteX1" fmla="*/ 1674020 w 2521745"/>
              <a:gd name="connsiteY1" fmla="*/ 1457324 h 2195512"/>
              <a:gd name="connsiteX2" fmla="*/ 1671639 w 2521745"/>
              <a:gd name="connsiteY2" fmla="*/ 1576386 h 2195512"/>
              <a:gd name="connsiteX3" fmla="*/ 2178845 w 2521745"/>
              <a:gd name="connsiteY3" fmla="*/ 1583530 h 2195512"/>
              <a:gd name="connsiteX4" fmla="*/ 2181226 w 2521745"/>
              <a:gd name="connsiteY4" fmla="*/ 1781174 h 2195512"/>
              <a:gd name="connsiteX5" fmla="*/ 2307433 w 2521745"/>
              <a:gd name="connsiteY5" fmla="*/ 1785937 h 2195512"/>
              <a:gd name="connsiteX6" fmla="*/ 2307432 w 2521745"/>
              <a:gd name="connsiteY6" fmla="*/ 1988343 h 2195512"/>
              <a:gd name="connsiteX7" fmla="*/ 2519364 w 2521745"/>
              <a:gd name="connsiteY7" fmla="*/ 1988343 h 2195512"/>
              <a:gd name="connsiteX8" fmla="*/ 2521745 w 2521745"/>
              <a:gd name="connsiteY8" fmla="*/ 2195512 h 2195512"/>
              <a:gd name="connsiteX0" fmla="*/ 0 w 2521745"/>
              <a:gd name="connsiteY0" fmla="*/ 0 h 2195512"/>
              <a:gd name="connsiteX1" fmla="*/ 1671639 w 2521745"/>
              <a:gd name="connsiteY1" fmla="*/ 1464468 h 2195512"/>
              <a:gd name="connsiteX2" fmla="*/ 1671639 w 2521745"/>
              <a:gd name="connsiteY2" fmla="*/ 1576386 h 2195512"/>
              <a:gd name="connsiteX3" fmla="*/ 2178845 w 2521745"/>
              <a:gd name="connsiteY3" fmla="*/ 1583530 h 2195512"/>
              <a:gd name="connsiteX4" fmla="*/ 2181226 w 2521745"/>
              <a:gd name="connsiteY4" fmla="*/ 1781174 h 2195512"/>
              <a:gd name="connsiteX5" fmla="*/ 2307433 w 2521745"/>
              <a:gd name="connsiteY5" fmla="*/ 1785937 h 2195512"/>
              <a:gd name="connsiteX6" fmla="*/ 2307432 w 2521745"/>
              <a:gd name="connsiteY6" fmla="*/ 1988343 h 2195512"/>
              <a:gd name="connsiteX7" fmla="*/ 2519364 w 2521745"/>
              <a:gd name="connsiteY7" fmla="*/ 1988343 h 2195512"/>
              <a:gd name="connsiteX8" fmla="*/ 2521745 w 2521745"/>
              <a:gd name="connsiteY8" fmla="*/ 2195512 h 2195512"/>
              <a:gd name="connsiteX0" fmla="*/ 0 w 2521745"/>
              <a:gd name="connsiteY0" fmla="*/ 0 h 2195512"/>
              <a:gd name="connsiteX1" fmla="*/ 1526382 w 2521745"/>
              <a:gd name="connsiteY1" fmla="*/ 1452562 h 2195512"/>
              <a:gd name="connsiteX2" fmla="*/ 1671639 w 2521745"/>
              <a:gd name="connsiteY2" fmla="*/ 1464468 h 2195512"/>
              <a:gd name="connsiteX3" fmla="*/ 1671639 w 2521745"/>
              <a:gd name="connsiteY3" fmla="*/ 1576386 h 2195512"/>
              <a:gd name="connsiteX4" fmla="*/ 2178845 w 2521745"/>
              <a:gd name="connsiteY4" fmla="*/ 1583530 h 2195512"/>
              <a:gd name="connsiteX5" fmla="*/ 2181226 w 2521745"/>
              <a:gd name="connsiteY5" fmla="*/ 1781174 h 2195512"/>
              <a:gd name="connsiteX6" fmla="*/ 2307433 w 2521745"/>
              <a:gd name="connsiteY6" fmla="*/ 1785937 h 2195512"/>
              <a:gd name="connsiteX7" fmla="*/ 2307432 w 2521745"/>
              <a:gd name="connsiteY7" fmla="*/ 1988343 h 2195512"/>
              <a:gd name="connsiteX8" fmla="*/ 2519364 w 2521745"/>
              <a:gd name="connsiteY8" fmla="*/ 1988343 h 2195512"/>
              <a:gd name="connsiteX9" fmla="*/ 2521745 w 2521745"/>
              <a:gd name="connsiteY9" fmla="*/ 2195512 h 2195512"/>
              <a:gd name="connsiteX0" fmla="*/ 0 w 2521745"/>
              <a:gd name="connsiteY0" fmla="*/ 0 h 2195512"/>
              <a:gd name="connsiteX1" fmla="*/ 1526382 w 2521745"/>
              <a:gd name="connsiteY1" fmla="*/ 1452562 h 2195512"/>
              <a:gd name="connsiteX2" fmla="*/ 1671639 w 2521745"/>
              <a:gd name="connsiteY2" fmla="*/ 1464468 h 2195512"/>
              <a:gd name="connsiteX3" fmla="*/ 1671639 w 2521745"/>
              <a:gd name="connsiteY3" fmla="*/ 1576386 h 2195512"/>
              <a:gd name="connsiteX4" fmla="*/ 2178845 w 2521745"/>
              <a:gd name="connsiteY4" fmla="*/ 1583530 h 2195512"/>
              <a:gd name="connsiteX5" fmla="*/ 2181226 w 2521745"/>
              <a:gd name="connsiteY5" fmla="*/ 1781174 h 2195512"/>
              <a:gd name="connsiteX6" fmla="*/ 2307433 w 2521745"/>
              <a:gd name="connsiteY6" fmla="*/ 1785937 h 2195512"/>
              <a:gd name="connsiteX7" fmla="*/ 2307432 w 2521745"/>
              <a:gd name="connsiteY7" fmla="*/ 1988343 h 2195512"/>
              <a:gd name="connsiteX8" fmla="*/ 2519364 w 2521745"/>
              <a:gd name="connsiteY8" fmla="*/ 1988343 h 2195512"/>
              <a:gd name="connsiteX9" fmla="*/ 2521745 w 2521745"/>
              <a:gd name="connsiteY9" fmla="*/ 2195512 h 2195512"/>
              <a:gd name="connsiteX0" fmla="*/ 0 w 2521745"/>
              <a:gd name="connsiteY0" fmla="*/ 0 h 2195512"/>
              <a:gd name="connsiteX1" fmla="*/ 1528763 w 2521745"/>
              <a:gd name="connsiteY1" fmla="*/ 1452562 h 2195512"/>
              <a:gd name="connsiteX2" fmla="*/ 1671639 w 2521745"/>
              <a:gd name="connsiteY2" fmla="*/ 1464468 h 2195512"/>
              <a:gd name="connsiteX3" fmla="*/ 1671639 w 2521745"/>
              <a:gd name="connsiteY3" fmla="*/ 1576386 h 2195512"/>
              <a:gd name="connsiteX4" fmla="*/ 2178845 w 2521745"/>
              <a:gd name="connsiteY4" fmla="*/ 1583530 h 2195512"/>
              <a:gd name="connsiteX5" fmla="*/ 2181226 w 2521745"/>
              <a:gd name="connsiteY5" fmla="*/ 1781174 h 2195512"/>
              <a:gd name="connsiteX6" fmla="*/ 2307433 w 2521745"/>
              <a:gd name="connsiteY6" fmla="*/ 1785937 h 2195512"/>
              <a:gd name="connsiteX7" fmla="*/ 2307432 w 2521745"/>
              <a:gd name="connsiteY7" fmla="*/ 1988343 h 2195512"/>
              <a:gd name="connsiteX8" fmla="*/ 2519364 w 2521745"/>
              <a:gd name="connsiteY8" fmla="*/ 1988343 h 2195512"/>
              <a:gd name="connsiteX9" fmla="*/ 2521745 w 2521745"/>
              <a:gd name="connsiteY9" fmla="*/ 2195512 h 2195512"/>
              <a:gd name="connsiteX0" fmla="*/ 0 w 2521745"/>
              <a:gd name="connsiteY0" fmla="*/ 0 h 2195512"/>
              <a:gd name="connsiteX1" fmla="*/ 1528763 w 2521745"/>
              <a:gd name="connsiteY1" fmla="*/ 1452562 h 2195512"/>
              <a:gd name="connsiteX2" fmla="*/ 1669258 w 2521745"/>
              <a:gd name="connsiteY2" fmla="*/ 1454943 h 2195512"/>
              <a:gd name="connsiteX3" fmla="*/ 1671639 w 2521745"/>
              <a:gd name="connsiteY3" fmla="*/ 1576386 h 2195512"/>
              <a:gd name="connsiteX4" fmla="*/ 2178845 w 2521745"/>
              <a:gd name="connsiteY4" fmla="*/ 1583530 h 2195512"/>
              <a:gd name="connsiteX5" fmla="*/ 2181226 w 2521745"/>
              <a:gd name="connsiteY5" fmla="*/ 1781174 h 2195512"/>
              <a:gd name="connsiteX6" fmla="*/ 2307433 w 2521745"/>
              <a:gd name="connsiteY6" fmla="*/ 1785937 h 2195512"/>
              <a:gd name="connsiteX7" fmla="*/ 2307432 w 2521745"/>
              <a:gd name="connsiteY7" fmla="*/ 1988343 h 2195512"/>
              <a:gd name="connsiteX8" fmla="*/ 2519364 w 2521745"/>
              <a:gd name="connsiteY8" fmla="*/ 1988343 h 2195512"/>
              <a:gd name="connsiteX9" fmla="*/ 2521745 w 2521745"/>
              <a:gd name="connsiteY9" fmla="*/ 2195512 h 2195512"/>
              <a:gd name="connsiteX0" fmla="*/ 0 w 2521745"/>
              <a:gd name="connsiteY0" fmla="*/ 0 h 2195512"/>
              <a:gd name="connsiteX1" fmla="*/ 1519239 w 2521745"/>
              <a:gd name="connsiteY1" fmla="*/ 1335880 h 2195512"/>
              <a:gd name="connsiteX2" fmla="*/ 1528763 w 2521745"/>
              <a:gd name="connsiteY2" fmla="*/ 1452562 h 2195512"/>
              <a:gd name="connsiteX3" fmla="*/ 1669258 w 2521745"/>
              <a:gd name="connsiteY3" fmla="*/ 1454943 h 2195512"/>
              <a:gd name="connsiteX4" fmla="*/ 1671639 w 2521745"/>
              <a:gd name="connsiteY4" fmla="*/ 1576386 h 2195512"/>
              <a:gd name="connsiteX5" fmla="*/ 2178845 w 2521745"/>
              <a:gd name="connsiteY5" fmla="*/ 1583530 h 2195512"/>
              <a:gd name="connsiteX6" fmla="*/ 2181226 w 2521745"/>
              <a:gd name="connsiteY6" fmla="*/ 1781174 h 2195512"/>
              <a:gd name="connsiteX7" fmla="*/ 2307433 w 2521745"/>
              <a:gd name="connsiteY7" fmla="*/ 1785937 h 2195512"/>
              <a:gd name="connsiteX8" fmla="*/ 2307432 w 2521745"/>
              <a:gd name="connsiteY8" fmla="*/ 1988343 h 2195512"/>
              <a:gd name="connsiteX9" fmla="*/ 2519364 w 2521745"/>
              <a:gd name="connsiteY9" fmla="*/ 1988343 h 2195512"/>
              <a:gd name="connsiteX10" fmla="*/ 2521745 w 2521745"/>
              <a:gd name="connsiteY10" fmla="*/ 2195512 h 2195512"/>
              <a:gd name="connsiteX0" fmla="*/ 0 w 2521745"/>
              <a:gd name="connsiteY0" fmla="*/ 0 h 2195512"/>
              <a:gd name="connsiteX1" fmla="*/ 1519239 w 2521745"/>
              <a:gd name="connsiteY1" fmla="*/ 1335880 h 2195512"/>
              <a:gd name="connsiteX2" fmla="*/ 1528763 w 2521745"/>
              <a:gd name="connsiteY2" fmla="*/ 1452562 h 2195512"/>
              <a:gd name="connsiteX3" fmla="*/ 1669258 w 2521745"/>
              <a:gd name="connsiteY3" fmla="*/ 1454943 h 2195512"/>
              <a:gd name="connsiteX4" fmla="*/ 1671639 w 2521745"/>
              <a:gd name="connsiteY4" fmla="*/ 1576386 h 2195512"/>
              <a:gd name="connsiteX5" fmla="*/ 2178845 w 2521745"/>
              <a:gd name="connsiteY5" fmla="*/ 1583530 h 2195512"/>
              <a:gd name="connsiteX6" fmla="*/ 2181226 w 2521745"/>
              <a:gd name="connsiteY6" fmla="*/ 1781174 h 2195512"/>
              <a:gd name="connsiteX7" fmla="*/ 2307433 w 2521745"/>
              <a:gd name="connsiteY7" fmla="*/ 1785937 h 2195512"/>
              <a:gd name="connsiteX8" fmla="*/ 2307432 w 2521745"/>
              <a:gd name="connsiteY8" fmla="*/ 1988343 h 2195512"/>
              <a:gd name="connsiteX9" fmla="*/ 2519364 w 2521745"/>
              <a:gd name="connsiteY9" fmla="*/ 1988343 h 2195512"/>
              <a:gd name="connsiteX10" fmla="*/ 2521745 w 2521745"/>
              <a:gd name="connsiteY10" fmla="*/ 2195512 h 2195512"/>
              <a:gd name="connsiteX0" fmla="*/ 0 w 2521745"/>
              <a:gd name="connsiteY0" fmla="*/ 0 h 2195512"/>
              <a:gd name="connsiteX1" fmla="*/ 1519239 w 2521745"/>
              <a:gd name="connsiteY1" fmla="*/ 1335880 h 2195512"/>
              <a:gd name="connsiteX2" fmla="*/ 1521619 w 2521745"/>
              <a:gd name="connsiteY2" fmla="*/ 1447799 h 2195512"/>
              <a:gd name="connsiteX3" fmla="*/ 1669258 w 2521745"/>
              <a:gd name="connsiteY3" fmla="*/ 1454943 h 2195512"/>
              <a:gd name="connsiteX4" fmla="*/ 1671639 w 2521745"/>
              <a:gd name="connsiteY4" fmla="*/ 1576386 h 2195512"/>
              <a:gd name="connsiteX5" fmla="*/ 2178845 w 2521745"/>
              <a:gd name="connsiteY5" fmla="*/ 1583530 h 2195512"/>
              <a:gd name="connsiteX6" fmla="*/ 2181226 w 2521745"/>
              <a:gd name="connsiteY6" fmla="*/ 1781174 h 2195512"/>
              <a:gd name="connsiteX7" fmla="*/ 2307433 w 2521745"/>
              <a:gd name="connsiteY7" fmla="*/ 1785937 h 2195512"/>
              <a:gd name="connsiteX8" fmla="*/ 2307432 w 2521745"/>
              <a:gd name="connsiteY8" fmla="*/ 1988343 h 2195512"/>
              <a:gd name="connsiteX9" fmla="*/ 2519364 w 2521745"/>
              <a:gd name="connsiteY9" fmla="*/ 1988343 h 2195512"/>
              <a:gd name="connsiteX10" fmla="*/ 2521745 w 2521745"/>
              <a:gd name="connsiteY10" fmla="*/ 2195512 h 2195512"/>
              <a:gd name="connsiteX0" fmla="*/ 0 w 2521745"/>
              <a:gd name="connsiteY0" fmla="*/ 0 h 2195512"/>
              <a:gd name="connsiteX1" fmla="*/ 1519239 w 2521745"/>
              <a:gd name="connsiteY1" fmla="*/ 1335880 h 2195512"/>
              <a:gd name="connsiteX2" fmla="*/ 1526381 w 2521745"/>
              <a:gd name="connsiteY2" fmla="*/ 1462086 h 2195512"/>
              <a:gd name="connsiteX3" fmla="*/ 1669258 w 2521745"/>
              <a:gd name="connsiteY3" fmla="*/ 1454943 h 2195512"/>
              <a:gd name="connsiteX4" fmla="*/ 1671639 w 2521745"/>
              <a:gd name="connsiteY4" fmla="*/ 1576386 h 2195512"/>
              <a:gd name="connsiteX5" fmla="*/ 2178845 w 2521745"/>
              <a:gd name="connsiteY5" fmla="*/ 1583530 h 2195512"/>
              <a:gd name="connsiteX6" fmla="*/ 2181226 w 2521745"/>
              <a:gd name="connsiteY6" fmla="*/ 1781174 h 2195512"/>
              <a:gd name="connsiteX7" fmla="*/ 2307433 w 2521745"/>
              <a:gd name="connsiteY7" fmla="*/ 1785937 h 2195512"/>
              <a:gd name="connsiteX8" fmla="*/ 2307432 w 2521745"/>
              <a:gd name="connsiteY8" fmla="*/ 1988343 h 2195512"/>
              <a:gd name="connsiteX9" fmla="*/ 2519364 w 2521745"/>
              <a:gd name="connsiteY9" fmla="*/ 1988343 h 2195512"/>
              <a:gd name="connsiteX10" fmla="*/ 2521745 w 2521745"/>
              <a:gd name="connsiteY10" fmla="*/ 2195512 h 2195512"/>
              <a:gd name="connsiteX0" fmla="*/ 0 w 2521745"/>
              <a:gd name="connsiteY0" fmla="*/ 0 h 2195512"/>
              <a:gd name="connsiteX1" fmla="*/ 1519239 w 2521745"/>
              <a:gd name="connsiteY1" fmla="*/ 1335880 h 2195512"/>
              <a:gd name="connsiteX2" fmla="*/ 1526381 w 2521745"/>
              <a:gd name="connsiteY2" fmla="*/ 1452561 h 2195512"/>
              <a:gd name="connsiteX3" fmla="*/ 1669258 w 2521745"/>
              <a:gd name="connsiteY3" fmla="*/ 1454943 h 2195512"/>
              <a:gd name="connsiteX4" fmla="*/ 1671639 w 2521745"/>
              <a:gd name="connsiteY4" fmla="*/ 1576386 h 2195512"/>
              <a:gd name="connsiteX5" fmla="*/ 2178845 w 2521745"/>
              <a:gd name="connsiteY5" fmla="*/ 1583530 h 2195512"/>
              <a:gd name="connsiteX6" fmla="*/ 2181226 w 2521745"/>
              <a:gd name="connsiteY6" fmla="*/ 1781174 h 2195512"/>
              <a:gd name="connsiteX7" fmla="*/ 2307433 w 2521745"/>
              <a:gd name="connsiteY7" fmla="*/ 1785937 h 2195512"/>
              <a:gd name="connsiteX8" fmla="*/ 2307432 w 2521745"/>
              <a:gd name="connsiteY8" fmla="*/ 1988343 h 2195512"/>
              <a:gd name="connsiteX9" fmla="*/ 2519364 w 2521745"/>
              <a:gd name="connsiteY9" fmla="*/ 1988343 h 2195512"/>
              <a:gd name="connsiteX10" fmla="*/ 2521745 w 2521745"/>
              <a:gd name="connsiteY10" fmla="*/ 2195512 h 2195512"/>
              <a:gd name="connsiteX0" fmla="*/ 0 w 2521745"/>
              <a:gd name="connsiteY0" fmla="*/ 0 h 2195512"/>
              <a:gd name="connsiteX1" fmla="*/ 1519239 w 2521745"/>
              <a:gd name="connsiteY1" fmla="*/ 1335880 h 2195512"/>
              <a:gd name="connsiteX2" fmla="*/ 1519238 w 2521745"/>
              <a:gd name="connsiteY2" fmla="*/ 1452561 h 2195512"/>
              <a:gd name="connsiteX3" fmla="*/ 1669258 w 2521745"/>
              <a:gd name="connsiteY3" fmla="*/ 1454943 h 2195512"/>
              <a:gd name="connsiteX4" fmla="*/ 1671639 w 2521745"/>
              <a:gd name="connsiteY4" fmla="*/ 1576386 h 2195512"/>
              <a:gd name="connsiteX5" fmla="*/ 2178845 w 2521745"/>
              <a:gd name="connsiteY5" fmla="*/ 1583530 h 2195512"/>
              <a:gd name="connsiteX6" fmla="*/ 2181226 w 2521745"/>
              <a:gd name="connsiteY6" fmla="*/ 1781174 h 2195512"/>
              <a:gd name="connsiteX7" fmla="*/ 2307433 w 2521745"/>
              <a:gd name="connsiteY7" fmla="*/ 1785937 h 2195512"/>
              <a:gd name="connsiteX8" fmla="*/ 2307432 w 2521745"/>
              <a:gd name="connsiteY8" fmla="*/ 1988343 h 2195512"/>
              <a:gd name="connsiteX9" fmla="*/ 2519364 w 2521745"/>
              <a:gd name="connsiteY9" fmla="*/ 1988343 h 2195512"/>
              <a:gd name="connsiteX10" fmla="*/ 2521745 w 2521745"/>
              <a:gd name="connsiteY10" fmla="*/ 2195512 h 2195512"/>
              <a:gd name="connsiteX0" fmla="*/ 0 w 2521745"/>
              <a:gd name="connsiteY0" fmla="*/ 0 h 2195512"/>
              <a:gd name="connsiteX1" fmla="*/ 1366839 w 2521745"/>
              <a:gd name="connsiteY1" fmla="*/ 1328737 h 2195512"/>
              <a:gd name="connsiteX2" fmla="*/ 1519239 w 2521745"/>
              <a:gd name="connsiteY2" fmla="*/ 1335880 h 2195512"/>
              <a:gd name="connsiteX3" fmla="*/ 1519238 w 2521745"/>
              <a:gd name="connsiteY3" fmla="*/ 1452561 h 2195512"/>
              <a:gd name="connsiteX4" fmla="*/ 1669258 w 2521745"/>
              <a:gd name="connsiteY4" fmla="*/ 1454943 h 2195512"/>
              <a:gd name="connsiteX5" fmla="*/ 1671639 w 2521745"/>
              <a:gd name="connsiteY5" fmla="*/ 1576386 h 2195512"/>
              <a:gd name="connsiteX6" fmla="*/ 2178845 w 2521745"/>
              <a:gd name="connsiteY6" fmla="*/ 1583530 h 2195512"/>
              <a:gd name="connsiteX7" fmla="*/ 2181226 w 2521745"/>
              <a:gd name="connsiteY7" fmla="*/ 1781174 h 2195512"/>
              <a:gd name="connsiteX8" fmla="*/ 2307433 w 2521745"/>
              <a:gd name="connsiteY8" fmla="*/ 1785937 h 2195512"/>
              <a:gd name="connsiteX9" fmla="*/ 2307432 w 2521745"/>
              <a:gd name="connsiteY9" fmla="*/ 1988343 h 2195512"/>
              <a:gd name="connsiteX10" fmla="*/ 2519364 w 2521745"/>
              <a:gd name="connsiteY10" fmla="*/ 1988343 h 2195512"/>
              <a:gd name="connsiteX11" fmla="*/ 2521745 w 2521745"/>
              <a:gd name="connsiteY11" fmla="*/ 2195512 h 2195512"/>
              <a:gd name="connsiteX0" fmla="*/ 0 w 2521745"/>
              <a:gd name="connsiteY0" fmla="*/ 0 h 2195512"/>
              <a:gd name="connsiteX1" fmla="*/ 1366839 w 2521745"/>
              <a:gd name="connsiteY1" fmla="*/ 1328737 h 2195512"/>
              <a:gd name="connsiteX2" fmla="*/ 1519239 w 2521745"/>
              <a:gd name="connsiteY2" fmla="*/ 1335880 h 2195512"/>
              <a:gd name="connsiteX3" fmla="*/ 1519238 w 2521745"/>
              <a:gd name="connsiteY3" fmla="*/ 1452561 h 2195512"/>
              <a:gd name="connsiteX4" fmla="*/ 1669258 w 2521745"/>
              <a:gd name="connsiteY4" fmla="*/ 1454943 h 2195512"/>
              <a:gd name="connsiteX5" fmla="*/ 1671639 w 2521745"/>
              <a:gd name="connsiteY5" fmla="*/ 1576386 h 2195512"/>
              <a:gd name="connsiteX6" fmla="*/ 2178845 w 2521745"/>
              <a:gd name="connsiteY6" fmla="*/ 1583530 h 2195512"/>
              <a:gd name="connsiteX7" fmla="*/ 2181226 w 2521745"/>
              <a:gd name="connsiteY7" fmla="*/ 1781174 h 2195512"/>
              <a:gd name="connsiteX8" fmla="*/ 2307433 w 2521745"/>
              <a:gd name="connsiteY8" fmla="*/ 1785937 h 2195512"/>
              <a:gd name="connsiteX9" fmla="*/ 2307432 w 2521745"/>
              <a:gd name="connsiteY9" fmla="*/ 1988343 h 2195512"/>
              <a:gd name="connsiteX10" fmla="*/ 2519364 w 2521745"/>
              <a:gd name="connsiteY10" fmla="*/ 1988343 h 2195512"/>
              <a:gd name="connsiteX11" fmla="*/ 2521745 w 2521745"/>
              <a:gd name="connsiteY11" fmla="*/ 2195512 h 2195512"/>
              <a:gd name="connsiteX0" fmla="*/ 0 w 2521745"/>
              <a:gd name="connsiteY0" fmla="*/ 0 h 2195512"/>
              <a:gd name="connsiteX1" fmla="*/ 1371602 w 2521745"/>
              <a:gd name="connsiteY1" fmla="*/ 1333499 h 2195512"/>
              <a:gd name="connsiteX2" fmla="*/ 1519239 w 2521745"/>
              <a:gd name="connsiteY2" fmla="*/ 1335880 h 2195512"/>
              <a:gd name="connsiteX3" fmla="*/ 1519238 w 2521745"/>
              <a:gd name="connsiteY3" fmla="*/ 1452561 h 2195512"/>
              <a:gd name="connsiteX4" fmla="*/ 1669258 w 2521745"/>
              <a:gd name="connsiteY4" fmla="*/ 1454943 h 2195512"/>
              <a:gd name="connsiteX5" fmla="*/ 1671639 w 2521745"/>
              <a:gd name="connsiteY5" fmla="*/ 1576386 h 2195512"/>
              <a:gd name="connsiteX6" fmla="*/ 2178845 w 2521745"/>
              <a:gd name="connsiteY6" fmla="*/ 1583530 h 2195512"/>
              <a:gd name="connsiteX7" fmla="*/ 2181226 w 2521745"/>
              <a:gd name="connsiteY7" fmla="*/ 1781174 h 2195512"/>
              <a:gd name="connsiteX8" fmla="*/ 2307433 w 2521745"/>
              <a:gd name="connsiteY8" fmla="*/ 1785937 h 2195512"/>
              <a:gd name="connsiteX9" fmla="*/ 2307432 w 2521745"/>
              <a:gd name="connsiteY9" fmla="*/ 1988343 h 2195512"/>
              <a:gd name="connsiteX10" fmla="*/ 2519364 w 2521745"/>
              <a:gd name="connsiteY10" fmla="*/ 1988343 h 2195512"/>
              <a:gd name="connsiteX11" fmla="*/ 2521745 w 2521745"/>
              <a:gd name="connsiteY11" fmla="*/ 2195512 h 2195512"/>
              <a:gd name="connsiteX0" fmla="*/ 0 w 2521745"/>
              <a:gd name="connsiteY0" fmla="*/ 0 h 2195512"/>
              <a:gd name="connsiteX1" fmla="*/ 1362076 w 2521745"/>
              <a:gd name="connsiteY1" fmla="*/ 1212055 h 2195512"/>
              <a:gd name="connsiteX2" fmla="*/ 1371602 w 2521745"/>
              <a:gd name="connsiteY2" fmla="*/ 1333499 h 2195512"/>
              <a:gd name="connsiteX3" fmla="*/ 1519239 w 2521745"/>
              <a:gd name="connsiteY3" fmla="*/ 1335880 h 2195512"/>
              <a:gd name="connsiteX4" fmla="*/ 1519238 w 2521745"/>
              <a:gd name="connsiteY4" fmla="*/ 1452561 h 2195512"/>
              <a:gd name="connsiteX5" fmla="*/ 1669258 w 2521745"/>
              <a:gd name="connsiteY5" fmla="*/ 1454943 h 2195512"/>
              <a:gd name="connsiteX6" fmla="*/ 1671639 w 2521745"/>
              <a:gd name="connsiteY6" fmla="*/ 1576386 h 2195512"/>
              <a:gd name="connsiteX7" fmla="*/ 2178845 w 2521745"/>
              <a:gd name="connsiteY7" fmla="*/ 1583530 h 2195512"/>
              <a:gd name="connsiteX8" fmla="*/ 2181226 w 2521745"/>
              <a:gd name="connsiteY8" fmla="*/ 1781174 h 2195512"/>
              <a:gd name="connsiteX9" fmla="*/ 2307433 w 2521745"/>
              <a:gd name="connsiteY9" fmla="*/ 1785937 h 2195512"/>
              <a:gd name="connsiteX10" fmla="*/ 2307432 w 2521745"/>
              <a:gd name="connsiteY10" fmla="*/ 1988343 h 2195512"/>
              <a:gd name="connsiteX11" fmla="*/ 2519364 w 2521745"/>
              <a:gd name="connsiteY11" fmla="*/ 1988343 h 2195512"/>
              <a:gd name="connsiteX12" fmla="*/ 2521745 w 2521745"/>
              <a:gd name="connsiteY12" fmla="*/ 2195512 h 2195512"/>
              <a:gd name="connsiteX0" fmla="*/ 0 w 2521745"/>
              <a:gd name="connsiteY0" fmla="*/ 0 h 2195512"/>
              <a:gd name="connsiteX1" fmla="*/ 1362076 w 2521745"/>
              <a:gd name="connsiteY1" fmla="*/ 1212055 h 2195512"/>
              <a:gd name="connsiteX2" fmla="*/ 1371602 w 2521745"/>
              <a:gd name="connsiteY2" fmla="*/ 1333499 h 2195512"/>
              <a:gd name="connsiteX3" fmla="*/ 1519239 w 2521745"/>
              <a:gd name="connsiteY3" fmla="*/ 1335880 h 2195512"/>
              <a:gd name="connsiteX4" fmla="*/ 1519238 w 2521745"/>
              <a:gd name="connsiteY4" fmla="*/ 1452561 h 2195512"/>
              <a:gd name="connsiteX5" fmla="*/ 1669258 w 2521745"/>
              <a:gd name="connsiteY5" fmla="*/ 1454943 h 2195512"/>
              <a:gd name="connsiteX6" fmla="*/ 1671639 w 2521745"/>
              <a:gd name="connsiteY6" fmla="*/ 1576386 h 2195512"/>
              <a:gd name="connsiteX7" fmla="*/ 2178845 w 2521745"/>
              <a:gd name="connsiteY7" fmla="*/ 1583530 h 2195512"/>
              <a:gd name="connsiteX8" fmla="*/ 2181226 w 2521745"/>
              <a:gd name="connsiteY8" fmla="*/ 1781174 h 2195512"/>
              <a:gd name="connsiteX9" fmla="*/ 2307433 w 2521745"/>
              <a:gd name="connsiteY9" fmla="*/ 1785937 h 2195512"/>
              <a:gd name="connsiteX10" fmla="*/ 2307432 w 2521745"/>
              <a:gd name="connsiteY10" fmla="*/ 1988343 h 2195512"/>
              <a:gd name="connsiteX11" fmla="*/ 2519364 w 2521745"/>
              <a:gd name="connsiteY11" fmla="*/ 1988343 h 2195512"/>
              <a:gd name="connsiteX12" fmla="*/ 2521745 w 2521745"/>
              <a:gd name="connsiteY12" fmla="*/ 2195512 h 2195512"/>
              <a:gd name="connsiteX0" fmla="*/ 0 w 2521745"/>
              <a:gd name="connsiteY0" fmla="*/ 0 h 2195512"/>
              <a:gd name="connsiteX1" fmla="*/ 1362076 w 2521745"/>
              <a:gd name="connsiteY1" fmla="*/ 1212055 h 2195512"/>
              <a:gd name="connsiteX2" fmla="*/ 1364458 w 2521745"/>
              <a:gd name="connsiteY2" fmla="*/ 1331118 h 2195512"/>
              <a:gd name="connsiteX3" fmla="*/ 1519239 w 2521745"/>
              <a:gd name="connsiteY3" fmla="*/ 1335880 h 2195512"/>
              <a:gd name="connsiteX4" fmla="*/ 1519238 w 2521745"/>
              <a:gd name="connsiteY4" fmla="*/ 1452561 h 2195512"/>
              <a:gd name="connsiteX5" fmla="*/ 1669258 w 2521745"/>
              <a:gd name="connsiteY5" fmla="*/ 1454943 h 2195512"/>
              <a:gd name="connsiteX6" fmla="*/ 1671639 w 2521745"/>
              <a:gd name="connsiteY6" fmla="*/ 1576386 h 2195512"/>
              <a:gd name="connsiteX7" fmla="*/ 2178845 w 2521745"/>
              <a:gd name="connsiteY7" fmla="*/ 1583530 h 2195512"/>
              <a:gd name="connsiteX8" fmla="*/ 2181226 w 2521745"/>
              <a:gd name="connsiteY8" fmla="*/ 1781174 h 2195512"/>
              <a:gd name="connsiteX9" fmla="*/ 2307433 w 2521745"/>
              <a:gd name="connsiteY9" fmla="*/ 1785937 h 2195512"/>
              <a:gd name="connsiteX10" fmla="*/ 2307432 w 2521745"/>
              <a:gd name="connsiteY10" fmla="*/ 1988343 h 2195512"/>
              <a:gd name="connsiteX11" fmla="*/ 2519364 w 2521745"/>
              <a:gd name="connsiteY11" fmla="*/ 1988343 h 2195512"/>
              <a:gd name="connsiteX12" fmla="*/ 2521745 w 2521745"/>
              <a:gd name="connsiteY12" fmla="*/ 2195512 h 2195512"/>
              <a:gd name="connsiteX0" fmla="*/ 0 w 2521745"/>
              <a:gd name="connsiteY0" fmla="*/ 0 h 2195512"/>
              <a:gd name="connsiteX1" fmla="*/ 1362076 w 2521745"/>
              <a:gd name="connsiteY1" fmla="*/ 1212055 h 2195512"/>
              <a:gd name="connsiteX2" fmla="*/ 1366839 w 2521745"/>
              <a:gd name="connsiteY2" fmla="*/ 1333499 h 2195512"/>
              <a:gd name="connsiteX3" fmla="*/ 1519239 w 2521745"/>
              <a:gd name="connsiteY3" fmla="*/ 1335880 h 2195512"/>
              <a:gd name="connsiteX4" fmla="*/ 1519238 w 2521745"/>
              <a:gd name="connsiteY4" fmla="*/ 1452561 h 2195512"/>
              <a:gd name="connsiteX5" fmla="*/ 1669258 w 2521745"/>
              <a:gd name="connsiteY5" fmla="*/ 1454943 h 2195512"/>
              <a:gd name="connsiteX6" fmla="*/ 1671639 w 2521745"/>
              <a:gd name="connsiteY6" fmla="*/ 1576386 h 2195512"/>
              <a:gd name="connsiteX7" fmla="*/ 2178845 w 2521745"/>
              <a:gd name="connsiteY7" fmla="*/ 1583530 h 2195512"/>
              <a:gd name="connsiteX8" fmla="*/ 2181226 w 2521745"/>
              <a:gd name="connsiteY8" fmla="*/ 1781174 h 2195512"/>
              <a:gd name="connsiteX9" fmla="*/ 2307433 w 2521745"/>
              <a:gd name="connsiteY9" fmla="*/ 1785937 h 2195512"/>
              <a:gd name="connsiteX10" fmla="*/ 2307432 w 2521745"/>
              <a:gd name="connsiteY10" fmla="*/ 1988343 h 2195512"/>
              <a:gd name="connsiteX11" fmla="*/ 2519364 w 2521745"/>
              <a:gd name="connsiteY11" fmla="*/ 1988343 h 2195512"/>
              <a:gd name="connsiteX12" fmla="*/ 2521745 w 2521745"/>
              <a:gd name="connsiteY12" fmla="*/ 2195512 h 2195512"/>
              <a:gd name="connsiteX0" fmla="*/ 0 w 2521745"/>
              <a:gd name="connsiteY0" fmla="*/ 0 h 2195512"/>
              <a:gd name="connsiteX1" fmla="*/ 1214439 w 2521745"/>
              <a:gd name="connsiteY1" fmla="*/ 1209674 h 2195512"/>
              <a:gd name="connsiteX2" fmla="*/ 1362076 w 2521745"/>
              <a:gd name="connsiteY2" fmla="*/ 1212055 h 2195512"/>
              <a:gd name="connsiteX3" fmla="*/ 1366839 w 2521745"/>
              <a:gd name="connsiteY3" fmla="*/ 1333499 h 2195512"/>
              <a:gd name="connsiteX4" fmla="*/ 1519239 w 2521745"/>
              <a:gd name="connsiteY4" fmla="*/ 1335880 h 2195512"/>
              <a:gd name="connsiteX5" fmla="*/ 1519238 w 2521745"/>
              <a:gd name="connsiteY5" fmla="*/ 1452561 h 2195512"/>
              <a:gd name="connsiteX6" fmla="*/ 1669258 w 2521745"/>
              <a:gd name="connsiteY6" fmla="*/ 1454943 h 2195512"/>
              <a:gd name="connsiteX7" fmla="*/ 1671639 w 2521745"/>
              <a:gd name="connsiteY7" fmla="*/ 1576386 h 2195512"/>
              <a:gd name="connsiteX8" fmla="*/ 2178845 w 2521745"/>
              <a:gd name="connsiteY8" fmla="*/ 1583530 h 2195512"/>
              <a:gd name="connsiteX9" fmla="*/ 2181226 w 2521745"/>
              <a:gd name="connsiteY9" fmla="*/ 1781174 h 2195512"/>
              <a:gd name="connsiteX10" fmla="*/ 2307433 w 2521745"/>
              <a:gd name="connsiteY10" fmla="*/ 1785937 h 2195512"/>
              <a:gd name="connsiteX11" fmla="*/ 2307432 w 2521745"/>
              <a:gd name="connsiteY11" fmla="*/ 1988343 h 2195512"/>
              <a:gd name="connsiteX12" fmla="*/ 2519364 w 2521745"/>
              <a:gd name="connsiteY12" fmla="*/ 1988343 h 2195512"/>
              <a:gd name="connsiteX13" fmla="*/ 2521745 w 2521745"/>
              <a:gd name="connsiteY13" fmla="*/ 2195512 h 2195512"/>
              <a:gd name="connsiteX0" fmla="*/ 0 w 2521745"/>
              <a:gd name="connsiteY0" fmla="*/ 0 h 2195512"/>
              <a:gd name="connsiteX1" fmla="*/ 1214439 w 2521745"/>
              <a:gd name="connsiteY1" fmla="*/ 1209674 h 2195512"/>
              <a:gd name="connsiteX2" fmla="*/ 1362076 w 2521745"/>
              <a:gd name="connsiteY2" fmla="*/ 1212055 h 2195512"/>
              <a:gd name="connsiteX3" fmla="*/ 1366839 w 2521745"/>
              <a:gd name="connsiteY3" fmla="*/ 1333499 h 2195512"/>
              <a:gd name="connsiteX4" fmla="*/ 1519239 w 2521745"/>
              <a:gd name="connsiteY4" fmla="*/ 1335880 h 2195512"/>
              <a:gd name="connsiteX5" fmla="*/ 1519238 w 2521745"/>
              <a:gd name="connsiteY5" fmla="*/ 1452561 h 2195512"/>
              <a:gd name="connsiteX6" fmla="*/ 1669258 w 2521745"/>
              <a:gd name="connsiteY6" fmla="*/ 1454943 h 2195512"/>
              <a:gd name="connsiteX7" fmla="*/ 1671639 w 2521745"/>
              <a:gd name="connsiteY7" fmla="*/ 1576386 h 2195512"/>
              <a:gd name="connsiteX8" fmla="*/ 2178845 w 2521745"/>
              <a:gd name="connsiteY8" fmla="*/ 1583530 h 2195512"/>
              <a:gd name="connsiteX9" fmla="*/ 2181226 w 2521745"/>
              <a:gd name="connsiteY9" fmla="*/ 1781174 h 2195512"/>
              <a:gd name="connsiteX10" fmla="*/ 2307433 w 2521745"/>
              <a:gd name="connsiteY10" fmla="*/ 1785937 h 2195512"/>
              <a:gd name="connsiteX11" fmla="*/ 2307432 w 2521745"/>
              <a:gd name="connsiteY11" fmla="*/ 1988343 h 2195512"/>
              <a:gd name="connsiteX12" fmla="*/ 2519364 w 2521745"/>
              <a:gd name="connsiteY12" fmla="*/ 1988343 h 2195512"/>
              <a:gd name="connsiteX13" fmla="*/ 2521745 w 2521745"/>
              <a:gd name="connsiteY13" fmla="*/ 2195512 h 2195512"/>
              <a:gd name="connsiteX0" fmla="*/ 0 w 2521745"/>
              <a:gd name="connsiteY0" fmla="*/ 0 h 2195512"/>
              <a:gd name="connsiteX1" fmla="*/ 1202532 w 2521745"/>
              <a:gd name="connsiteY1" fmla="*/ 1090612 h 2195512"/>
              <a:gd name="connsiteX2" fmla="*/ 1214439 w 2521745"/>
              <a:gd name="connsiteY2" fmla="*/ 1209674 h 2195512"/>
              <a:gd name="connsiteX3" fmla="*/ 1362076 w 2521745"/>
              <a:gd name="connsiteY3" fmla="*/ 1212055 h 2195512"/>
              <a:gd name="connsiteX4" fmla="*/ 1366839 w 2521745"/>
              <a:gd name="connsiteY4" fmla="*/ 1333499 h 2195512"/>
              <a:gd name="connsiteX5" fmla="*/ 1519239 w 2521745"/>
              <a:gd name="connsiteY5" fmla="*/ 1335880 h 2195512"/>
              <a:gd name="connsiteX6" fmla="*/ 1519238 w 2521745"/>
              <a:gd name="connsiteY6" fmla="*/ 1452561 h 2195512"/>
              <a:gd name="connsiteX7" fmla="*/ 1669258 w 2521745"/>
              <a:gd name="connsiteY7" fmla="*/ 1454943 h 2195512"/>
              <a:gd name="connsiteX8" fmla="*/ 1671639 w 2521745"/>
              <a:gd name="connsiteY8" fmla="*/ 1576386 h 2195512"/>
              <a:gd name="connsiteX9" fmla="*/ 2178845 w 2521745"/>
              <a:gd name="connsiteY9" fmla="*/ 1583530 h 2195512"/>
              <a:gd name="connsiteX10" fmla="*/ 2181226 w 2521745"/>
              <a:gd name="connsiteY10" fmla="*/ 1781174 h 2195512"/>
              <a:gd name="connsiteX11" fmla="*/ 2307433 w 2521745"/>
              <a:gd name="connsiteY11" fmla="*/ 1785937 h 2195512"/>
              <a:gd name="connsiteX12" fmla="*/ 2307432 w 2521745"/>
              <a:gd name="connsiteY12" fmla="*/ 1988343 h 2195512"/>
              <a:gd name="connsiteX13" fmla="*/ 2519364 w 2521745"/>
              <a:gd name="connsiteY13" fmla="*/ 1988343 h 2195512"/>
              <a:gd name="connsiteX14" fmla="*/ 2521745 w 2521745"/>
              <a:gd name="connsiteY14" fmla="*/ 2195512 h 2195512"/>
              <a:gd name="connsiteX0" fmla="*/ 0 w 2521745"/>
              <a:gd name="connsiteY0" fmla="*/ 0 h 2195512"/>
              <a:gd name="connsiteX1" fmla="*/ 1202532 w 2521745"/>
              <a:gd name="connsiteY1" fmla="*/ 1090612 h 2195512"/>
              <a:gd name="connsiteX2" fmla="*/ 1214439 w 2521745"/>
              <a:gd name="connsiteY2" fmla="*/ 1209674 h 2195512"/>
              <a:gd name="connsiteX3" fmla="*/ 1362076 w 2521745"/>
              <a:gd name="connsiteY3" fmla="*/ 1212055 h 2195512"/>
              <a:gd name="connsiteX4" fmla="*/ 1366839 w 2521745"/>
              <a:gd name="connsiteY4" fmla="*/ 1333499 h 2195512"/>
              <a:gd name="connsiteX5" fmla="*/ 1519239 w 2521745"/>
              <a:gd name="connsiteY5" fmla="*/ 1335880 h 2195512"/>
              <a:gd name="connsiteX6" fmla="*/ 1519238 w 2521745"/>
              <a:gd name="connsiteY6" fmla="*/ 1452561 h 2195512"/>
              <a:gd name="connsiteX7" fmla="*/ 1669258 w 2521745"/>
              <a:gd name="connsiteY7" fmla="*/ 1454943 h 2195512"/>
              <a:gd name="connsiteX8" fmla="*/ 1671639 w 2521745"/>
              <a:gd name="connsiteY8" fmla="*/ 1576386 h 2195512"/>
              <a:gd name="connsiteX9" fmla="*/ 2178845 w 2521745"/>
              <a:gd name="connsiteY9" fmla="*/ 1583530 h 2195512"/>
              <a:gd name="connsiteX10" fmla="*/ 2181226 w 2521745"/>
              <a:gd name="connsiteY10" fmla="*/ 1781174 h 2195512"/>
              <a:gd name="connsiteX11" fmla="*/ 2307433 w 2521745"/>
              <a:gd name="connsiteY11" fmla="*/ 1785937 h 2195512"/>
              <a:gd name="connsiteX12" fmla="*/ 2307432 w 2521745"/>
              <a:gd name="connsiteY12" fmla="*/ 1988343 h 2195512"/>
              <a:gd name="connsiteX13" fmla="*/ 2519364 w 2521745"/>
              <a:gd name="connsiteY13" fmla="*/ 1988343 h 2195512"/>
              <a:gd name="connsiteX14" fmla="*/ 2521745 w 2521745"/>
              <a:gd name="connsiteY14" fmla="*/ 2195512 h 2195512"/>
              <a:gd name="connsiteX0" fmla="*/ 0 w 2521745"/>
              <a:gd name="connsiteY0" fmla="*/ 0 h 2195512"/>
              <a:gd name="connsiteX1" fmla="*/ 1209676 w 2521745"/>
              <a:gd name="connsiteY1" fmla="*/ 1090612 h 2195512"/>
              <a:gd name="connsiteX2" fmla="*/ 1214439 w 2521745"/>
              <a:gd name="connsiteY2" fmla="*/ 1209674 h 2195512"/>
              <a:gd name="connsiteX3" fmla="*/ 1362076 w 2521745"/>
              <a:gd name="connsiteY3" fmla="*/ 1212055 h 2195512"/>
              <a:gd name="connsiteX4" fmla="*/ 1366839 w 2521745"/>
              <a:gd name="connsiteY4" fmla="*/ 1333499 h 2195512"/>
              <a:gd name="connsiteX5" fmla="*/ 1519239 w 2521745"/>
              <a:gd name="connsiteY5" fmla="*/ 1335880 h 2195512"/>
              <a:gd name="connsiteX6" fmla="*/ 1519238 w 2521745"/>
              <a:gd name="connsiteY6" fmla="*/ 1452561 h 2195512"/>
              <a:gd name="connsiteX7" fmla="*/ 1669258 w 2521745"/>
              <a:gd name="connsiteY7" fmla="*/ 1454943 h 2195512"/>
              <a:gd name="connsiteX8" fmla="*/ 1671639 w 2521745"/>
              <a:gd name="connsiteY8" fmla="*/ 1576386 h 2195512"/>
              <a:gd name="connsiteX9" fmla="*/ 2178845 w 2521745"/>
              <a:gd name="connsiteY9" fmla="*/ 1583530 h 2195512"/>
              <a:gd name="connsiteX10" fmla="*/ 2181226 w 2521745"/>
              <a:gd name="connsiteY10" fmla="*/ 1781174 h 2195512"/>
              <a:gd name="connsiteX11" fmla="*/ 2307433 w 2521745"/>
              <a:gd name="connsiteY11" fmla="*/ 1785937 h 2195512"/>
              <a:gd name="connsiteX12" fmla="*/ 2307432 w 2521745"/>
              <a:gd name="connsiteY12" fmla="*/ 1988343 h 2195512"/>
              <a:gd name="connsiteX13" fmla="*/ 2519364 w 2521745"/>
              <a:gd name="connsiteY13" fmla="*/ 1988343 h 2195512"/>
              <a:gd name="connsiteX14" fmla="*/ 2521745 w 2521745"/>
              <a:gd name="connsiteY14" fmla="*/ 2195512 h 2195512"/>
              <a:gd name="connsiteX0" fmla="*/ 0 w 2521745"/>
              <a:gd name="connsiteY0" fmla="*/ 0 h 2195512"/>
              <a:gd name="connsiteX1" fmla="*/ 716757 w 2521745"/>
              <a:gd name="connsiteY1" fmla="*/ 1083468 h 2195512"/>
              <a:gd name="connsiteX2" fmla="*/ 1209676 w 2521745"/>
              <a:gd name="connsiteY2" fmla="*/ 1090612 h 2195512"/>
              <a:gd name="connsiteX3" fmla="*/ 1214439 w 2521745"/>
              <a:gd name="connsiteY3" fmla="*/ 1209674 h 2195512"/>
              <a:gd name="connsiteX4" fmla="*/ 1362076 w 2521745"/>
              <a:gd name="connsiteY4" fmla="*/ 1212055 h 2195512"/>
              <a:gd name="connsiteX5" fmla="*/ 1366839 w 2521745"/>
              <a:gd name="connsiteY5" fmla="*/ 1333499 h 2195512"/>
              <a:gd name="connsiteX6" fmla="*/ 1519239 w 2521745"/>
              <a:gd name="connsiteY6" fmla="*/ 1335880 h 2195512"/>
              <a:gd name="connsiteX7" fmla="*/ 1519238 w 2521745"/>
              <a:gd name="connsiteY7" fmla="*/ 1452561 h 2195512"/>
              <a:gd name="connsiteX8" fmla="*/ 1669258 w 2521745"/>
              <a:gd name="connsiteY8" fmla="*/ 1454943 h 2195512"/>
              <a:gd name="connsiteX9" fmla="*/ 1671639 w 2521745"/>
              <a:gd name="connsiteY9" fmla="*/ 1576386 h 2195512"/>
              <a:gd name="connsiteX10" fmla="*/ 2178845 w 2521745"/>
              <a:gd name="connsiteY10" fmla="*/ 1583530 h 2195512"/>
              <a:gd name="connsiteX11" fmla="*/ 2181226 w 2521745"/>
              <a:gd name="connsiteY11" fmla="*/ 1781174 h 2195512"/>
              <a:gd name="connsiteX12" fmla="*/ 2307433 w 2521745"/>
              <a:gd name="connsiteY12" fmla="*/ 1785937 h 2195512"/>
              <a:gd name="connsiteX13" fmla="*/ 2307432 w 2521745"/>
              <a:gd name="connsiteY13" fmla="*/ 1988343 h 2195512"/>
              <a:gd name="connsiteX14" fmla="*/ 2519364 w 2521745"/>
              <a:gd name="connsiteY14" fmla="*/ 1988343 h 2195512"/>
              <a:gd name="connsiteX15" fmla="*/ 2521745 w 2521745"/>
              <a:gd name="connsiteY15" fmla="*/ 2195512 h 2195512"/>
              <a:gd name="connsiteX0" fmla="*/ 0 w 2521745"/>
              <a:gd name="connsiteY0" fmla="*/ 0 h 2195512"/>
              <a:gd name="connsiteX1" fmla="*/ 716757 w 2521745"/>
              <a:gd name="connsiteY1" fmla="*/ 1083468 h 2195512"/>
              <a:gd name="connsiteX2" fmla="*/ 1209676 w 2521745"/>
              <a:gd name="connsiteY2" fmla="*/ 1090612 h 2195512"/>
              <a:gd name="connsiteX3" fmla="*/ 1214439 w 2521745"/>
              <a:gd name="connsiteY3" fmla="*/ 1209674 h 2195512"/>
              <a:gd name="connsiteX4" fmla="*/ 1362076 w 2521745"/>
              <a:gd name="connsiteY4" fmla="*/ 1212055 h 2195512"/>
              <a:gd name="connsiteX5" fmla="*/ 1366839 w 2521745"/>
              <a:gd name="connsiteY5" fmla="*/ 1333499 h 2195512"/>
              <a:gd name="connsiteX6" fmla="*/ 1519239 w 2521745"/>
              <a:gd name="connsiteY6" fmla="*/ 1335880 h 2195512"/>
              <a:gd name="connsiteX7" fmla="*/ 1519238 w 2521745"/>
              <a:gd name="connsiteY7" fmla="*/ 1452561 h 2195512"/>
              <a:gd name="connsiteX8" fmla="*/ 1669258 w 2521745"/>
              <a:gd name="connsiteY8" fmla="*/ 1454943 h 2195512"/>
              <a:gd name="connsiteX9" fmla="*/ 1671639 w 2521745"/>
              <a:gd name="connsiteY9" fmla="*/ 1576386 h 2195512"/>
              <a:gd name="connsiteX10" fmla="*/ 2178845 w 2521745"/>
              <a:gd name="connsiteY10" fmla="*/ 1583530 h 2195512"/>
              <a:gd name="connsiteX11" fmla="*/ 2181226 w 2521745"/>
              <a:gd name="connsiteY11" fmla="*/ 1781174 h 2195512"/>
              <a:gd name="connsiteX12" fmla="*/ 2307433 w 2521745"/>
              <a:gd name="connsiteY12" fmla="*/ 1785937 h 2195512"/>
              <a:gd name="connsiteX13" fmla="*/ 2307432 w 2521745"/>
              <a:gd name="connsiteY13" fmla="*/ 1988343 h 2195512"/>
              <a:gd name="connsiteX14" fmla="*/ 2519364 w 2521745"/>
              <a:gd name="connsiteY14" fmla="*/ 1988343 h 2195512"/>
              <a:gd name="connsiteX15" fmla="*/ 2521745 w 2521745"/>
              <a:gd name="connsiteY15" fmla="*/ 2195512 h 2195512"/>
              <a:gd name="connsiteX0" fmla="*/ 0 w 2521745"/>
              <a:gd name="connsiteY0" fmla="*/ 0 h 2195512"/>
              <a:gd name="connsiteX1" fmla="*/ 719139 w 2521745"/>
              <a:gd name="connsiteY1" fmla="*/ 1092993 h 2195512"/>
              <a:gd name="connsiteX2" fmla="*/ 1209676 w 2521745"/>
              <a:gd name="connsiteY2" fmla="*/ 1090612 h 2195512"/>
              <a:gd name="connsiteX3" fmla="*/ 1214439 w 2521745"/>
              <a:gd name="connsiteY3" fmla="*/ 1209674 h 2195512"/>
              <a:gd name="connsiteX4" fmla="*/ 1362076 w 2521745"/>
              <a:gd name="connsiteY4" fmla="*/ 1212055 h 2195512"/>
              <a:gd name="connsiteX5" fmla="*/ 1366839 w 2521745"/>
              <a:gd name="connsiteY5" fmla="*/ 1333499 h 2195512"/>
              <a:gd name="connsiteX6" fmla="*/ 1519239 w 2521745"/>
              <a:gd name="connsiteY6" fmla="*/ 1335880 h 2195512"/>
              <a:gd name="connsiteX7" fmla="*/ 1519238 w 2521745"/>
              <a:gd name="connsiteY7" fmla="*/ 1452561 h 2195512"/>
              <a:gd name="connsiteX8" fmla="*/ 1669258 w 2521745"/>
              <a:gd name="connsiteY8" fmla="*/ 1454943 h 2195512"/>
              <a:gd name="connsiteX9" fmla="*/ 1671639 w 2521745"/>
              <a:gd name="connsiteY9" fmla="*/ 1576386 h 2195512"/>
              <a:gd name="connsiteX10" fmla="*/ 2178845 w 2521745"/>
              <a:gd name="connsiteY10" fmla="*/ 1583530 h 2195512"/>
              <a:gd name="connsiteX11" fmla="*/ 2181226 w 2521745"/>
              <a:gd name="connsiteY11" fmla="*/ 1781174 h 2195512"/>
              <a:gd name="connsiteX12" fmla="*/ 2307433 w 2521745"/>
              <a:gd name="connsiteY12" fmla="*/ 1785937 h 2195512"/>
              <a:gd name="connsiteX13" fmla="*/ 2307432 w 2521745"/>
              <a:gd name="connsiteY13" fmla="*/ 1988343 h 2195512"/>
              <a:gd name="connsiteX14" fmla="*/ 2519364 w 2521745"/>
              <a:gd name="connsiteY14" fmla="*/ 1988343 h 2195512"/>
              <a:gd name="connsiteX15" fmla="*/ 2521745 w 2521745"/>
              <a:gd name="connsiteY15" fmla="*/ 2195512 h 2195512"/>
              <a:gd name="connsiteX0" fmla="*/ 0 w 2521745"/>
              <a:gd name="connsiteY0" fmla="*/ 0 h 2195512"/>
              <a:gd name="connsiteX1" fmla="*/ 714376 w 2521745"/>
              <a:gd name="connsiteY1" fmla="*/ 964405 h 2195512"/>
              <a:gd name="connsiteX2" fmla="*/ 719139 w 2521745"/>
              <a:gd name="connsiteY2" fmla="*/ 1092993 h 2195512"/>
              <a:gd name="connsiteX3" fmla="*/ 1209676 w 2521745"/>
              <a:gd name="connsiteY3" fmla="*/ 1090612 h 2195512"/>
              <a:gd name="connsiteX4" fmla="*/ 1214439 w 2521745"/>
              <a:gd name="connsiteY4" fmla="*/ 1209674 h 2195512"/>
              <a:gd name="connsiteX5" fmla="*/ 1362076 w 2521745"/>
              <a:gd name="connsiteY5" fmla="*/ 1212055 h 2195512"/>
              <a:gd name="connsiteX6" fmla="*/ 1366839 w 2521745"/>
              <a:gd name="connsiteY6" fmla="*/ 1333499 h 2195512"/>
              <a:gd name="connsiteX7" fmla="*/ 1519239 w 2521745"/>
              <a:gd name="connsiteY7" fmla="*/ 1335880 h 2195512"/>
              <a:gd name="connsiteX8" fmla="*/ 1519238 w 2521745"/>
              <a:gd name="connsiteY8" fmla="*/ 1452561 h 2195512"/>
              <a:gd name="connsiteX9" fmla="*/ 1669258 w 2521745"/>
              <a:gd name="connsiteY9" fmla="*/ 1454943 h 2195512"/>
              <a:gd name="connsiteX10" fmla="*/ 1671639 w 2521745"/>
              <a:gd name="connsiteY10" fmla="*/ 1576386 h 2195512"/>
              <a:gd name="connsiteX11" fmla="*/ 2178845 w 2521745"/>
              <a:gd name="connsiteY11" fmla="*/ 1583530 h 2195512"/>
              <a:gd name="connsiteX12" fmla="*/ 2181226 w 2521745"/>
              <a:gd name="connsiteY12" fmla="*/ 1781174 h 2195512"/>
              <a:gd name="connsiteX13" fmla="*/ 2307433 w 2521745"/>
              <a:gd name="connsiteY13" fmla="*/ 1785937 h 2195512"/>
              <a:gd name="connsiteX14" fmla="*/ 2307432 w 2521745"/>
              <a:gd name="connsiteY14" fmla="*/ 1988343 h 2195512"/>
              <a:gd name="connsiteX15" fmla="*/ 2519364 w 2521745"/>
              <a:gd name="connsiteY15" fmla="*/ 1988343 h 2195512"/>
              <a:gd name="connsiteX16" fmla="*/ 2521745 w 2521745"/>
              <a:gd name="connsiteY16" fmla="*/ 2195512 h 2195512"/>
              <a:gd name="connsiteX0" fmla="*/ 0 w 2521745"/>
              <a:gd name="connsiteY0" fmla="*/ 0 h 2195512"/>
              <a:gd name="connsiteX1" fmla="*/ 714376 w 2521745"/>
              <a:gd name="connsiteY1" fmla="*/ 964405 h 2195512"/>
              <a:gd name="connsiteX2" fmla="*/ 719139 w 2521745"/>
              <a:gd name="connsiteY2" fmla="*/ 1092993 h 2195512"/>
              <a:gd name="connsiteX3" fmla="*/ 1209676 w 2521745"/>
              <a:gd name="connsiteY3" fmla="*/ 1090612 h 2195512"/>
              <a:gd name="connsiteX4" fmla="*/ 1214439 w 2521745"/>
              <a:gd name="connsiteY4" fmla="*/ 1209674 h 2195512"/>
              <a:gd name="connsiteX5" fmla="*/ 1362076 w 2521745"/>
              <a:gd name="connsiteY5" fmla="*/ 1212055 h 2195512"/>
              <a:gd name="connsiteX6" fmla="*/ 1366839 w 2521745"/>
              <a:gd name="connsiteY6" fmla="*/ 1333499 h 2195512"/>
              <a:gd name="connsiteX7" fmla="*/ 1519239 w 2521745"/>
              <a:gd name="connsiteY7" fmla="*/ 1335880 h 2195512"/>
              <a:gd name="connsiteX8" fmla="*/ 1519238 w 2521745"/>
              <a:gd name="connsiteY8" fmla="*/ 1452561 h 2195512"/>
              <a:gd name="connsiteX9" fmla="*/ 1669258 w 2521745"/>
              <a:gd name="connsiteY9" fmla="*/ 1454943 h 2195512"/>
              <a:gd name="connsiteX10" fmla="*/ 1671639 w 2521745"/>
              <a:gd name="connsiteY10" fmla="*/ 1576386 h 2195512"/>
              <a:gd name="connsiteX11" fmla="*/ 2178845 w 2521745"/>
              <a:gd name="connsiteY11" fmla="*/ 1583530 h 2195512"/>
              <a:gd name="connsiteX12" fmla="*/ 2181226 w 2521745"/>
              <a:gd name="connsiteY12" fmla="*/ 1781174 h 2195512"/>
              <a:gd name="connsiteX13" fmla="*/ 2307433 w 2521745"/>
              <a:gd name="connsiteY13" fmla="*/ 1785937 h 2195512"/>
              <a:gd name="connsiteX14" fmla="*/ 2307432 w 2521745"/>
              <a:gd name="connsiteY14" fmla="*/ 1988343 h 2195512"/>
              <a:gd name="connsiteX15" fmla="*/ 2519364 w 2521745"/>
              <a:gd name="connsiteY15" fmla="*/ 1988343 h 2195512"/>
              <a:gd name="connsiteX16" fmla="*/ 2521745 w 2521745"/>
              <a:gd name="connsiteY16" fmla="*/ 2195512 h 2195512"/>
              <a:gd name="connsiteX0" fmla="*/ 0 w 2521745"/>
              <a:gd name="connsiteY0" fmla="*/ 0 h 2195512"/>
              <a:gd name="connsiteX1" fmla="*/ 719139 w 2521745"/>
              <a:gd name="connsiteY1" fmla="*/ 969167 h 2195512"/>
              <a:gd name="connsiteX2" fmla="*/ 719139 w 2521745"/>
              <a:gd name="connsiteY2" fmla="*/ 1092993 h 2195512"/>
              <a:gd name="connsiteX3" fmla="*/ 1209676 w 2521745"/>
              <a:gd name="connsiteY3" fmla="*/ 1090612 h 2195512"/>
              <a:gd name="connsiteX4" fmla="*/ 1214439 w 2521745"/>
              <a:gd name="connsiteY4" fmla="*/ 1209674 h 2195512"/>
              <a:gd name="connsiteX5" fmla="*/ 1362076 w 2521745"/>
              <a:gd name="connsiteY5" fmla="*/ 1212055 h 2195512"/>
              <a:gd name="connsiteX6" fmla="*/ 1366839 w 2521745"/>
              <a:gd name="connsiteY6" fmla="*/ 1333499 h 2195512"/>
              <a:gd name="connsiteX7" fmla="*/ 1519239 w 2521745"/>
              <a:gd name="connsiteY7" fmla="*/ 1335880 h 2195512"/>
              <a:gd name="connsiteX8" fmla="*/ 1519238 w 2521745"/>
              <a:gd name="connsiteY8" fmla="*/ 1452561 h 2195512"/>
              <a:gd name="connsiteX9" fmla="*/ 1669258 w 2521745"/>
              <a:gd name="connsiteY9" fmla="*/ 1454943 h 2195512"/>
              <a:gd name="connsiteX10" fmla="*/ 1671639 w 2521745"/>
              <a:gd name="connsiteY10" fmla="*/ 1576386 h 2195512"/>
              <a:gd name="connsiteX11" fmla="*/ 2178845 w 2521745"/>
              <a:gd name="connsiteY11" fmla="*/ 1583530 h 2195512"/>
              <a:gd name="connsiteX12" fmla="*/ 2181226 w 2521745"/>
              <a:gd name="connsiteY12" fmla="*/ 1781174 h 2195512"/>
              <a:gd name="connsiteX13" fmla="*/ 2307433 w 2521745"/>
              <a:gd name="connsiteY13" fmla="*/ 1785937 h 2195512"/>
              <a:gd name="connsiteX14" fmla="*/ 2307432 w 2521745"/>
              <a:gd name="connsiteY14" fmla="*/ 1988343 h 2195512"/>
              <a:gd name="connsiteX15" fmla="*/ 2519364 w 2521745"/>
              <a:gd name="connsiteY15" fmla="*/ 1988343 h 2195512"/>
              <a:gd name="connsiteX16" fmla="*/ 2521745 w 2521745"/>
              <a:gd name="connsiteY16" fmla="*/ 2195512 h 2195512"/>
              <a:gd name="connsiteX0" fmla="*/ 0 w 2521745"/>
              <a:gd name="connsiteY0" fmla="*/ 0 h 2195512"/>
              <a:gd name="connsiteX1" fmla="*/ 550070 w 2521745"/>
              <a:gd name="connsiteY1" fmla="*/ 957262 h 2195512"/>
              <a:gd name="connsiteX2" fmla="*/ 719139 w 2521745"/>
              <a:gd name="connsiteY2" fmla="*/ 969167 h 2195512"/>
              <a:gd name="connsiteX3" fmla="*/ 719139 w 2521745"/>
              <a:gd name="connsiteY3" fmla="*/ 1092993 h 2195512"/>
              <a:gd name="connsiteX4" fmla="*/ 1209676 w 2521745"/>
              <a:gd name="connsiteY4" fmla="*/ 1090612 h 2195512"/>
              <a:gd name="connsiteX5" fmla="*/ 1214439 w 2521745"/>
              <a:gd name="connsiteY5" fmla="*/ 1209674 h 2195512"/>
              <a:gd name="connsiteX6" fmla="*/ 1362076 w 2521745"/>
              <a:gd name="connsiteY6" fmla="*/ 1212055 h 2195512"/>
              <a:gd name="connsiteX7" fmla="*/ 1366839 w 2521745"/>
              <a:gd name="connsiteY7" fmla="*/ 1333499 h 2195512"/>
              <a:gd name="connsiteX8" fmla="*/ 1519239 w 2521745"/>
              <a:gd name="connsiteY8" fmla="*/ 1335880 h 2195512"/>
              <a:gd name="connsiteX9" fmla="*/ 1519238 w 2521745"/>
              <a:gd name="connsiteY9" fmla="*/ 1452561 h 2195512"/>
              <a:gd name="connsiteX10" fmla="*/ 1669258 w 2521745"/>
              <a:gd name="connsiteY10" fmla="*/ 1454943 h 2195512"/>
              <a:gd name="connsiteX11" fmla="*/ 1671639 w 2521745"/>
              <a:gd name="connsiteY11" fmla="*/ 1576386 h 2195512"/>
              <a:gd name="connsiteX12" fmla="*/ 2178845 w 2521745"/>
              <a:gd name="connsiteY12" fmla="*/ 1583530 h 2195512"/>
              <a:gd name="connsiteX13" fmla="*/ 2181226 w 2521745"/>
              <a:gd name="connsiteY13" fmla="*/ 1781174 h 2195512"/>
              <a:gd name="connsiteX14" fmla="*/ 2307433 w 2521745"/>
              <a:gd name="connsiteY14" fmla="*/ 1785937 h 2195512"/>
              <a:gd name="connsiteX15" fmla="*/ 2307432 w 2521745"/>
              <a:gd name="connsiteY15" fmla="*/ 1988343 h 2195512"/>
              <a:gd name="connsiteX16" fmla="*/ 2519364 w 2521745"/>
              <a:gd name="connsiteY16" fmla="*/ 1988343 h 2195512"/>
              <a:gd name="connsiteX17" fmla="*/ 2521745 w 2521745"/>
              <a:gd name="connsiteY17" fmla="*/ 2195512 h 2195512"/>
              <a:gd name="connsiteX0" fmla="*/ 0 w 2521745"/>
              <a:gd name="connsiteY0" fmla="*/ 0 h 2195512"/>
              <a:gd name="connsiteX1" fmla="*/ 550070 w 2521745"/>
              <a:gd name="connsiteY1" fmla="*/ 957262 h 2195512"/>
              <a:gd name="connsiteX2" fmla="*/ 719139 w 2521745"/>
              <a:gd name="connsiteY2" fmla="*/ 969167 h 2195512"/>
              <a:gd name="connsiteX3" fmla="*/ 719139 w 2521745"/>
              <a:gd name="connsiteY3" fmla="*/ 1092993 h 2195512"/>
              <a:gd name="connsiteX4" fmla="*/ 1209676 w 2521745"/>
              <a:gd name="connsiteY4" fmla="*/ 1090612 h 2195512"/>
              <a:gd name="connsiteX5" fmla="*/ 1214439 w 2521745"/>
              <a:gd name="connsiteY5" fmla="*/ 1209674 h 2195512"/>
              <a:gd name="connsiteX6" fmla="*/ 1362076 w 2521745"/>
              <a:gd name="connsiteY6" fmla="*/ 1212055 h 2195512"/>
              <a:gd name="connsiteX7" fmla="*/ 1366839 w 2521745"/>
              <a:gd name="connsiteY7" fmla="*/ 1333499 h 2195512"/>
              <a:gd name="connsiteX8" fmla="*/ 1519239 w 2521745"/>
              <a:gd name="connsiteY8" fmla="*/ 1335880 h 2195512"/>
              <a:gd name="connsiteX9" fmla="*/ 1519238 w 2521745"/>
              <a:gd name="connsiteY9" fmla="*/ 1452561 h 2195512"/>
              <a:gd name="connsiteX10" fmla="*/ 1669258 w 2521745"/>
              <a:gd name="connsiteY10" fmla="*/ 1454943 h 2195512"/>
              <a:gd name="connsiteX11" fmla="*/ 1671639 w 2521745"/>
              <a:gd name="connsiteY11" fmla="*/ 1576386 h 2195512"/>
              <a:gd name="connsiteX12" fmla="*/ 2178845 w 2521745"/>
              <a:gd name="connsiteY12" fmla="*/ 1583530 h 2195512"/>
              <a:gd name="connsiteX13" fmla="*/ 2181226 w 2521745"/>
              <a:gd name="connsiteY13" fmla="*/ 1781174 h 2195512"/>
              <a:gd name="connsiteX14" fmla="*/ 2307433 w 2521745"/>
              <a:gd name="connsiteY14" fmla="*/ 1785937 h 2195512"/>
              <a:gd name="connsiteX15" fmla="*/ 2307432 w 2521745"/>
              <a:gd name="connsiteY15" fmla="*/ 1988343 h 2195512"/>
              <a:gd name="connsiteX16" fmla="*/ 2519364 w 2521745"/>
              <a:gd name="connsiteY16" fmla="*/ 1988343 h 2195512"/>
              <a:gd name="connsiteX17" fmla="*/ 2521745 w 2521745"/>
              <a:gd name="connsiteY17" fmla="*/ 2195512 h 2195512"/>
              <a:gd name="connsiteX0" fmla="*/ 0 w 2521745"/>
              <a:gd name="connsiteY0" fmla="*/ 0 h 2195512"/>
              <a:gd name="connsiteX1" fmla="*/ 554832 w 2521745"/>
              <a:gd name="connsiteY1" fmla="*/ 964406 h 2195512"/>
              <a:gd name="connsiteX2" fmla="*/ 719139 w 2521745"/>
              <a:gd name="connsiteY2" fmla="*/ 969167 h 2195512"/>
              <a:gd name="connsiteX3" fmla="*/ 719139 w 2521745"/>
              <a:gd name="connsiteY3" fmla="*/ 1092993 h 2195512"/>
              <a:gd name="connsiteX4" fmla="*/ 1209676 w 2521745"/>
              <a:gd name="connsiteY4" fmla="*/ 1090612 h 2195512"/>
              <a:gd name="connsiteX5" fmla="*/ 1214439 w 2521745"/>
              <a:gd name="connsiteY5" fmla="*/ 1209674 h 2195512"/>
              <a:gd name="connsiteX6" fmla="*/ 1362076 w 2521745"/>
              <a:gd name="connsiteY6" fmla="*/ 1212055 h 2195512"/>
              <a:gd name="connsiteX7" fmla="*/ 1366839 w 2521745"/>
              <a:gd name="connsiteY7" fmla="*/ 1333499 h 2195512"/>
              <a:gd name="connsiteX8" fmla="*/ 1519239 w 2521745"/>
              <a:gd name="connsiteY8" fmla="*/ 1335880 h 2195512"/>
              <a:gd name="connsiteX9" fmla="*/ 1519238 w 2521745"/>
              <a:gd name="connsiteY9" fmla="*/ 1452561 h 2195512"/>
              <a:gd name="connsiteX10" fmla="*/ 1669258 w 2521745"/>
              <a:gd name="connsiteY10" fmla="*/ 1454943 h 2195512"/>
              <a:gd name="connsiteX11" fmla="*/ 1671639 w 2521745"/>
              <a:gd name="connsiteY11" fmla="*/ 1576386 h 2195512"/>
              <a:gd name="connsiteX12" fmla="*/ 2178845 w 2521745"/>
              <a:gd name="connsiteY12" fmla="*/ 1583530 h 2195512"/>
              <a:gd name="connsiteX13" fmla="*/ 2181226 w 2521745"/>
              <a:gd name="connsiteY13" fmla="*/ 1781174 h 2195512"/>
              <a:gd name="connsiteX14" fmla="*/ 2307433 w 2521745"/>
              <a:gd name="connsiteY14" fmla="*/ 1785937 h 2195512"/>
              <a:gd name="connsiteX15" fmla="*/ 2307432 w 2521745"/>
              <a:gd name="connsiteY15" fmla="*/ 1988343 h 2195512"/>
              <a:gd name="connsiteX16" fmla="*/ 2519364 w 2521745"/>
              <a:gd name="connsiteY16" fmla="*/ 1988343 h 2195512"/>
              <a:gd name="connsiteX17" fmla="*/ 2521745 w 2521745"/>
              <a:gd name="connsiteY17" fmla="*/ 2195512 h 2195512"/>
              <a:gd name="connsiteX0" fmla="*/ 0 w 2521745"/>
              <a:gd name="connsiteY0" fmla="*/ 0 h 2195512"/>
              <a:gd name="connsiteX1" fmla="*/ 552451 w 2521745"/>
              <a:gd name="connsiteY1" fmla="*/ 840580 h 2195512"/>
              <a:gd name="connsiteX2" fmla="*/ 554832 w 2521745"/>
              <a:gd name="connsiteY2" fmla="*/ 964406 h 2195512"/>
              <a:gd name="connsiteX3" fmla="*/ 719139 w 2521745"/>
              <a:gd name="connsiteY3" fmla="*/ 969167 h 2195512"/>
              <a:gd name="connsiteX4" fmla="*/ 719139 w 2521745"/>
              <a:gd name="connsiteY4" fmla="*/ 1092993 h 2195512"/>
              <a:gd name="connsiteX5" fmla="*/ 1209676 w 2521745"/>
              <a:gd name="connsiteY5" fmla="*/ 1090612 h 2195512"/>
              <a:gd name="connsiteX6" fmla="*/ 1214439 w 2521745"/>
              <a:gd name="connsiteY6" fmla="*/ 1209674 h 2195512"/>
              <a:gd name="connsiteX7" fmla="*/ 1362076 w 2521745"/>
              <a:gd name="connsiteY7" fmla="*/ 1212055 h 2195512"/>
              <a:gd name="connsiteX8" fmla="*/ 1366839 w 2521745"/>
              <a:gd name="connsiteY8" fmla="*/ 1333499 h 2195512"/>
              <a:gd name="connsiteX9" fmla="*/ 1519239 w 2521745"/>
              <a:gd name="connsiteY9" fmla="*/ 1335880 h 2195512"/>
              <a:gd name="connsiteX10" fmla="*/ 1519238 w 2521745"/>
              <a:gd name="connsiteY10" fmla="*/ 1452561 h 2195512"/>
              <a:gd name="connsiteX11" fmla="*/ 1669258 w 2521745"/>
              <a:gd name="connsiteY11" fmla="*/ 1454943 h 2195512"/>
              <a:gd name="connsiteX12" fmla="*/ 1671639 w 2521745"/>
              <a:gd name="connsiteY12" fmla="*/ 1576386 h 2195512"/>
              <a:gd name="connsiteX13" fmla="*/ 2178845 w 2521745"/>
              <a:gd name="connsiteY13" fmla="*/ 1583530 h 2195512"/>
              <a:gd name="connsiteX14" fmla="*/ 2181226 w 2521745"/>
              <a:gd name="connsiteY14" fmla="*/ 1781174 h 2195512"/>
              <a:gd name="connsiteX15" fmla="*/ 2307433 w 2521745"/>
              <a:gd name="connsiteY15" fmla="*/ 1785937 h 2195512"/>
              <a:gd name="connsiteX16" fmla="*/ 2307432 w 2521745"/>
              <a:gd name="connsiteY16" fmla="*/ 1988343 h 2195512"/>
              <a:gd name="connsiteX17" fmla="*/ 2519364 w 2521745"/>
              <a:gd name="connsiteY17" fmla="*/ 1988343 h 2195512"/>
              <a:gd name="connsiteX18" fmla="*/ 2521745 w 2521745"/>
              <a:gd name="connsiteY18" fmla="*/ 2195512 h 2195512"/>
              <a:gd name="connsiteX0" fmla="*/ 0 w 2521745"/>
              <a:gd name="connsiteY0" fmla="*/ 0 h 2195512"/>
              <a:gd name="connsiteX1" fmla="*/ 552451 w 2521745"/>
              <a:gd name="connsiteY1" fmla="*/ 840580 h 2195512"/>
              <a:gd name="connsiteX2" fmla="*/ 554832 w 2521745"/>
              <a:gd name="connsiteY2" fmla="*/ 964406 h 2195512"/>
              <a:gd name="connsiteX3" fmla="*/ 719139 w 2521745"/>
              <a:gd name="connsiteY3" fmla="*/ 969167 h 2195512"/>
              <a:gd name="connsiteX4" fmla="*/ 719139 w 2521745"/>
              <a:gd name="connsiteY4" fmla="*/ 1092993 h 2195512"/>
              <a:gd name="connsiteX5" fmla="*/ 1209676 w 2521745"/>
              <a:gd name="connsiteY5" fmla="*/ 1090612 h 2195512"/>
              <a:gd name="connsiteX6" fmla="*/ 1214439 w 2521745"/>
              <a:gd name="connsiteY6" fmla="*/ 1209674 h 2195512"/>
              <a:gd name="connsiteX7" fmla="*/ 1362076 w 2521745"/>
              <a:gd name="connsiteY7" fmla="*/ 1212055 h 2195512"/>
              <a:gd name="connsiteX8" fmla="*/ 1366839 w 2521745"/>
              <a:gd name="connsiteY8" fmla="*/ 1333499 h 2195512"/>
              <a:gd name="connsiteX9" fmla="*/ 1519239 w 2521745"/>
              <a:gd name="connsiteY9" fmla="*/ 1335880 h 2195512"/>
              <a:gd name="connsiteX10" fmla="*/ 1519238 w 2521745"/>
              <a:gd name="connsiteY10" fmla="*/ 1452561 h 2195512"/>
              <a:gd name="connsiteX11" fmla="*/ 1669258 w 2521745"/>
              <a:gd name="connsiteY11" fmla="*/ 1454943 h 2195512"/>
              <a:gd name="connsiteX12" fmla="*/ 1671639 w 2521745"/>
              <a:gd name="connsiteY12" fmla="*/ 1576386 h 2195512"/>
              <a:gd name="connsiteX13" fmla="*/ 2178845 w 2521745"/>
              <a:gd name="connsiteY13" fmla="*/ 1583530 h 2195512"/>
              <a:gd name="connsiteX14" fmla="*/ 2181226 w 2521745"/>
              <a:gd name="connsiteY14" fmla="*/ 1781174 h 2195512"/>
              <a:gd name="connsiteX15" fmla="*/ 2307433 w 2521745"/>
              <a:gd name="connsiteY15" fmla="*/ 1785937 h 2195512"/>
              <a:gd name="connsiteX16" fmla="*/ 2307432 w 2521745"/>
              <a:gd name="connsiteY16" fmla="*/ 1988343 h 2195512"/>
              <a:gd name="connsiteX17" fmla="*/ 2519364 w 2521745"/>
              <a:gd name="connsiteY17" fmla="*/ 1988343 h 2195512"/>
              <a:gd name="connsiteX18" fmla="*/ 2521745 w 2521745"/>
              <a:gd name="connsiteY18" fmla="*/ 2195512 h 2195512"/>
              <a:gd name="connsiteX0" fmla="*/ 0 w 2521745"/>
              <a:gd name="connsiteY0" fmla="*/ 0 h 2195512"/>
              <a:gd name="connsiteX1" fmla="*/ 450057 w 2521745"/>
              <a:gd name="connsiteY1" fmla="*/ 864393 h 2195512"/>
              <a:gd name="connsiteX2" fmla="*/ 552451 w 2521745"/>
              <a:gd name="connsiteY2" fmla="*/ 840580 h 2195512"/>
              <a:gd name="connsiteX3" fmla="*/ 554832 w 2521745"/>
              <a:gd name="connsiteY3" fmla="*/ 964406 h 2195512"/>
              <a:gd name="connsiteX4" fmla="*/ 719139 w 2521745"/>
              <a:gd name="connsiteY4" fmla="*/ 969167 h 2195512"/>
              <a:gd name="connsiteX5" fmla="*/ 719139 w 2521745"/>
              <a:gd name="connsiteY5" fmla="*/ 1092993 h 2195512"/>
              <a:gd name="connsiteX6" fmla="*/ 1209676 w 2521745"/>
              <a:gd name="connsiteY6" fmla="*/ 1090612 h 2195512"/>
              <a:gd name="connsiteX7" fmla="*/ 1214439 w 2521745"/>
              <a:gd name="connsiteY7" fmla="*/ 1209674 h 2195512"/>
              <a:gd name="connsiteX8" fmla="*/ 1362076 w 2521745"/>
              <a:gd name="connsiteY8" fmla="*/ 1212055 h 2195512"/>
              <a:gd name="connsiteX9" fmla="*/ 1366839 w 2521745"/>
              <a:gd name="connsiteY9" fmla="*/ 1333499 h 2195512"/>
              <a:gd name="connsiteX10" fmla="*/ 1519239 w 2521745"/>
              <a:gd name="connsiteY10" fmla="*/ 1335880 h 2195512"/>
              <a:gd name="connsiteX11" fmla="*/ 1519238 w 2521745"/>
              <a:gd name="connsiteY11" fmla="*/ 1452561 h 2195512"/>
              <a:gd name="connsiteX12" fmla="*/ 1669258 w 2521745"/>
              <a:gd name="connsiteY12" fmla="*/ 1454943 h 2195512"/>
              <a:gd name="connsiteX13" fmla="*/ 1671639 w 2521745"/>
              <a:gd name="connsiteY13" fmla="*/ 1576386 h 2195512"/>
              <a:gd name="connsiteX14" fmla="*/ 2178845 w 2521745"/>
              <a:gd name="connsiteY14" fmla="*/ 1583530 h 2195512"/>
              <a:gd name="connsiteX15" fmla="*/ 2181226 w 2521745"/>
              <a:gd name="connsiteY15" fmla="*/ 1781174 h 2195512"/>
              <a:gd name="connsiteX16" fmla="*/ 2307433 w 2521745"/>
              <a:gd name="connsiteY16" fmla="*/ 1785937 h 2195512"/>
              <a:gd name="connsiteX17" fmla="*/ 2307432 w 2521745"/>
              <a:gd name="connsiteY17" fmla="*/ 1988343 h 2195512"/>
              <a:gd name="connsiteX18" fmla="*/ 2519364 w 2521745"/>
              <a:gd name="connsiteY18" fmla="*/ 1988343 h 2195512"/>
              <a:gd name="connsiteX19" fmla="*/ 2521745 w 2521745"/>
              <a:gd name="connsiteY19" fmla="*/ 2195512 h 2195512"/>
              <a:gd name="connsiteX0" fmla="*/ 0 w 2521745"/>
              <a:gd name="connsiteY0" fmla="*/ 0 h 2195512"/>
              <a:gd name="connsiteX1" fmla="*/ 450057 w 2521745"/>
              <a:gd name="connsiteY1" fmla="*/ 864393 h 2195512"/>
              <a:gd name="connsiteX2" fmla="*/ 552451 w 2521745"/>
              <a:gd name="connsiteY2" fmla="*/ 840580 h 2195512"/>
              <a:gd name="connsiteX3" fmla="*/ 554832 w 2521745"/>
              <a:gd name="connsiteY3" fmla="*/ 964406 h 2195512"/>
              <a:gd name="connsiteX4" fmla="*/ 719139 w 2521745"/>
              <a:gd name="connsiteY4" fmla="*/ 969167 h 2195512"/>
              <a:gd name="connsiteX5" fmla="*/ 719139 w 2521745"/>
              <a:gd name="connsiteY5" fmla="*/ 1092993 h 2195512"/>
              <a:gd name="connsiteX6" fmla="*/ 1209676 w 2521745"/>
              <a:gd name="connsiteY6" fmla="*/ 1090612 h 2195512"/>
              <a:gd name="connsiteX7" fmla="*/ 1214439 w 2521745"/>
              <a:gd name="connsiteY7" fmla="*/ 1209674 h 2195512"/>
              <a:gd name="connsiteX8" fmla="*/ 1362076 w 2521745"/>
              <a:gd name="connsiteY8" fmla="*/ 1212055 h 2195512"/>
              <a:gd name="connsiteX9" fmla="*/ 1366839 w 2521745"/>
              <a:gd name="connsiteY9" fmla="*/ 1333499 h 2195512"/>
              <a:gd name="connsiteX10" fmla="*/ 1519239 w 2521745"/>
              <a:gd name="connsiteY10" fmla="*/ 1335880 h 2195512"/>
              <a:gd name="connsiteX11" fmla="*/ 1519238 w 2521745"/>
              <a:gd name="connsiteY11" fmla="*/ 1452561 h 2195512"/>
              <a:gd name="connsiteX12" fmla="*/ 1669258 w 2521745"/>
              <a:gd name="connsiteY12" fmla="*/ 1454943 h 2195512"/>
              <a:gd name="connsiteX13" fmla="*/ 1671639 w 2521745"/>
              <a:gd name="connsiteY13" fmla="*/ 1576386 h 2195512"/>
              <a:gd name="connsiteX14" fmla="*/ 2178845 w 2521745"/>
              <a:gd name="connsiteY14" fmla="*/ 1583530 h 2195512"/>
              <a:gd name="connsiteX15" fmla="*/ 2181226 w 2521745"/>
              <a:gd name="connsiteY15" fmla="*/ 1781174 h 2195512"/>
              <a:gd name="connsiteX16" fmla="*/ 2307433 w 2521745"/>
              <a:gd name="connsiteY16" fmla="*/ 1785937 h 2195512"/>
              <a:gd name="connsiteX17" fmla="*/ 2307432 w 2521745"/>
              <a:gd name="connsiteY17" fmla="*/ 1988343 h 2195512"/>
              <a:gd name="connsiteX18" fmla="*/ 2519364 w 2521745"/>
              <a:gd name="connsiteY18" fmla="*/ 1988343 h 2195512"/>
              <a:gd name="connsiteX19" fmla="*/ 2521745 w 2521745"/>
              <a:gd name="connsiteY19" fmla="*/ 2195512 h 2195512"/>
              <a:gd name="connsiteX0" fmla="*/ 0 w 2521745"/>
              <a:gd name="connsiteY0" fmla="*/ 0 h 2195512"/>
              <a:gd name="connsiteX1" fmla="*/ 531019 w 2521745"/>
              <a:gd name="connsiteY1" fmla="*/ 840580 h 2195512"/>
              <a:gd name="connsiteX2" fmla="*/ 552451 w 2521745"/>
              <a:gd name="connsiteY2" fmla="*/ 840580 h 2195512"/>
              <a:gd name="connsiteX3" fmla="*/ 554832 w 2521745"/>
              <a:gd name="connsiteY3" fmla="*/ 964406 h 2195512"/>
              <a:gd name="connsiteX4" fmla="*/ 719139 w 2521745"/>
              <a:gd name="connsiteY4" fmla="*/ 969167 h 2195512"/>
              <a:gd name="connsiteX5" fmla="*/ 719139 w 2521745"/>
              <a:gd name="connsiteY5" fmla="*/ 1092993 h 2195512"/>
              <a:gd name="connsiteX6" fmla="*/ 1209676 w 2521745"/>
              <a:gd name="connsiteY6" fmla="*/ 1090612 h 2195512"/>
              <a:gd name="connsiteX7" fmla="*/ 1214439 w 2521745"/>
              <a:gd name="connsiteY7" fmla="*/ 1209674 h 2195512"/>
              <a:gd name="connsiteX8" fmla="*/ 1362076 w 2521745"/>
              <a:gd name="connsiteY8" fmla="*/ 1212055 h 2195512"/>
              <a:gd name="connsiteX9" fmla="*/ 1366839 w 2521745"/>
              <a:gd name="connsiteY9" fmla="*/ 1333499 h 2195512"/>
              <a:gd name="connsiteX10" fmla="*/ 1519239 w 2521745"/>
              <a:gd name="connsiteY10" fmla="*/ 1335880 h 2195512"/>
              <a:gd name="connsiteX11" fmla="*/ 1519238 w 2521745"/>
              <a:gd name="connsiteY11" fmla="*/ 1452561 h 2195512"/>
              <a:gd name="connsiteX12" fmla="*/ 1669258 w 2521745"/>
              <a:gd name="connsiteY12" fmla="*/ 1454943 h 2195512"/>
              <a:gd name="connsiteX13" fmla="*/ 1671639 w 2521745"/>
              <a:gd name="connsiteY13" fmla="*/ 1576386 h 2195512"/>
              <a:gd name="connsiteX14" fmla="*/ 2178845 w 2521745"/>
              <a:gd name="connsiteY14" fmla="*/ 1583530 h 2195512"/>
              <a:gd name="connsiteX15" fmla="*/ 2181226 w 2521745"/>
              <a:gd name="connsiteY15" fmla="*/ 1781174 h 2195512"/>
              <a:gd name="connsiteX16" fmla="*/ 2307433 w 2521745"/>
              <a:gd name="connsiteY16" fmla="*/ 1785937 h 2195512"/>
              <a:gd name="connsiteX17" fmla="*/ 2307432 w 2521745"/>
              <a:gd name="connsiteY17" fmla="*/ 1988343 h 2195512"/>
              <a:gd name="connsiteX18" fmla="*/ 2519364 w 2521745"/>
              <a:gd name="connsiteY18" fmla="*/ 1988343 h 2195512"/>
              <a:gd name="connsiteX19" fmla="*/ 2521745 w 2521745"/>
              <a:gd name="connsiteY19" fmla="*/ 2195512 h 2195512"/>
              <a:gd name="connsiteX0" fmla="*/ 0 w 2521745"/>
              <a:gd name="connsiteY0" fmla="*/ 0 h 2195512"/>
              <a:gd name="connsiteX1" fmla="*/ 531019 w 2521745"/>
              <a:gd name="connsiteY1" fmla="*/ 840580 h 2195512"/>
              <a:gd name="connsiteX2" fmla="*/ 552451 w 2521745"/>
              <a:gd name="connsiteY2" fmla="*/ 840580 h 2195512"/>
              <a:gd name="connsiteX3" fmla="*/ 554832 w 2521745"/>
              <a:gd name="connsiteY3" fmla="*/ 964406 h 2195512"/>
              <a:gd name="connsiteX4" fmla="*/ 719139 w 2521745"/>
              <a:gd name="connsiteY4" fmla="*/ 969167 h 2195512"/>
              <a:gd name="connsiteX5" fmla="*/ 719139 w 2521745"/>
              <a:gd name="connsiteY5" fmla="*/ 1092993 h 2195512"/>
              <a:gd name="connsiteX6" fmla="*/ 1209676 w 2521745"/>
              <a:gd name="connsiteY6" fmla="*/ 1090612 h 2195512"/>
              <a:gd name="connsiteX7" fmla="*/ 1214439 w 2521745"/>
              <a:gd name="connsiteY7" fmla="*/ 1209674 h 2195512"/>
              <a:gd name="connsiteX8" fmla="*/ 1362076 w 2521745"/>
              <a:gd name="connsiteY8" fmla="*/ 1212055 h 2195512"/>
              <a:gd name="connsiteX9" fmla="*/ 1366839 w 2521745"/>
              <a:gd name="connsiteY9" fmla="*/ 1333499 h 2195512"/>
              <a:gd name="connsiteX10" fmla="*/ 1519239 w 2521745"/>
              <a:gd name="connsiteY10" fmla="*/ 1335880 h 2195512"/>
              <a:gd name="connsiteX11" fmla="*/ 1519238 w 2521745"/>
              <a:gd name="connsiteY11" fmla="*/ 1452561 h 2195512"/>
              <a:gd name="connsiteX12" fmla="*/ 1669258 w 2521745"/>
              <a:gd name="connsiteY12" fmla="*/ 1454943 h 2195512"/>
              <a:gd name="connsiteX13" fmla="*/ 1671639 w 2521745"/>
              <a:gd name="connsiteY13" fmla="*/ 1576386 h 2195512"/>
              <a:gd name="connsiteX14" fmla="*/ 2178845 w 2521745"/>
              <a:gd name="connsiteY14" fmla="*/ 1583530 h 2195512"/>
              <a:gd name="connsiteX15" fmla="*/ 2181226 w 2521745"/>
              <a:gd name="connsiteY15" fmla="*/ 1781174 h 2195512"/>
              <a:gd name="connsiteX16" fmla="*/ 2307433 w 2521745"/>
              <a:gd name="connsiteY16" fmla="*/ 1785937 h 2195512"/>
              <a:gd name="connsiteX17" fmla="*/ 2307432 w 2521745"/>
              <a:gd name="connsiteY17" fmla="*/ 1988343 h 2195512"/>
              <a:gd name="connsiteX18" fmla="*/ 2519364 w 2521745"/>
              <a:gd name="connsiteY18" fmla="*/ 1988343 h 2195512"/>
              <a:gd name="connsiteX19" fmla="*/ 2521745 w 2521745"/>
              <a:gd name="connsiteY19" fmla="*/ 2195512 h 2195512"/>
              <a:gd name="connsiteX0" fmla="*/ 0 w 2521745"/>
              <a:gd name="connsiteY0" fmla="*/ 0 h 2195512"/>
              <a:gd name="connsiteX1" fmla="*/ 523876 w 2521745"/>
              <a:gd name="connsiteY1" fmla="*/ 719137 h 2195512"/>
              <a:gd name="connsiteX2" fmla="*/ 531019 w 2521745"/>
              <a:gd name="connsiteY2" fmla="*/ 840580 h 2195512"/>
              <a:gd name="connsiteX3" fmla="*/ 552451 w 2521745"/>
              <a:gd name="connsiteY3" fmla="*/ 840580 h 2195512"/>
              <a:gd name="connsiteX4" fmla="*/ 554832 w 2521745"/>
              <a:gd name="connsiteY4" fmla="*/ 964406 h 2195512"/>
              <a:gd name="connsiteX5" fmla="*/ 719139 w 2521745"/>
              <a:gd name="connsiteY5" fmla="*/ 969167 h 2195512"/>
              <a:gd name="connsiteX6" fmla="*/ 719139 w 2521745"/>
              <a:gd name="connsiteY6" fmla="*/ 1092993 h 2195512"/>
              <a:gd name="connsiteX7" fmla="*/ 1209676 w 2521745"/>
              <a:gd name="connsiteY7" fmla="*/ 1090612 h 2195512"/>
              <a:gd name="connsiteX8" fmla="*/ 1214439 w 2521745"/>
              <a:gd name="connsiteY8" fmla="*/ 1209674 h 2195512"/>
              <a:gd name="connsiteX9" fmla="*/ 1362076 w 2521745"/>
              <a:gd name="connsiteY9" fmla="*/ 1212055 h 2195512"/>
              <a:gd name="connsiteX10" fmla="*/ 1366839 w 2521745"/>
              <a:gd name="connsiteY10" fmla="*/ 1333499 h 2195512"/>
              <a:gd name="connsiteX11" fmla="*/ 1519239 w 2521745"/>
              <a:gd name="connsiteY11" fmla="*/ 1335880 h 2195512"/>
              <a:gd name="connsiteX12" fmla="*/ 1519238 w 2521745"/>
              <a:gd name="connsiteY12" fmla="*/ 1452561 h 2195512"/>
              <a:gd name="connsiteX13" fmla="*/ 1669258 w 2521745"/>
              <a:gd name="connsiteY13" fmla="*/ 1454943 h 2195512"/>
              <a:gd name="connsiteX14" fmla="*/ 1671639 w 2521745"/>
              <a:gd name="connsiteY14" fmla="*/ 1576386 h 2195512"/>
              <a:gd name="connsiteX15" fmla="*/ 2178845 w 2521745"/>
              <a:gd name="connsiteY15" fmla="*/ 1583530 h 2195512"/>
              <a:gd name="connsiteX16" fmla="*/ 2181226 w 2521745"/>
              <a:gd name="connsiteY16" fmla="*/ 1781174 h 2195512"/>
              <a:gd name="connsiteX17" fmla="*/ 2307433 w 2521745"/>
              <a:gd name="connsiteY17" fmla="*/ 1785937 h 2195512"/>
              <a:gd name="connsiteX18" fmla="*/ 2307432 w 2521745"/>
              <a:gd name="connsiteY18" fmla="*/ 1988343 h 2195512"/>
              <a:gd name="connsiteX19" fmla="*/ 2519364 w 2521745"/>
              <a:gd name="connsiteY19" fmla="*/ 1988343 h 2195512"/>
              <a:gd name="connsiteX20" fmla="*/ 2521745 w 2521745"/>
              <a:gd name="connsiteY20" fmla="*/ 2195512 h 2195512"/>
              <a:gd name="connsiteX0" fmla="*/ 0 w 2521745"/>
              <a:gd name="connsiteY0" fmla="*/ 0 h 2195512"/>
              <a:gd name="connsiteX1" fmla="*/ 523876 w 2521745"/>
              <a:gd name="connsiteY1" fmla="*/ 719137 h 2195512"/>
              <a:gd name="connsiteX2" fmla="*/ 531019 w 2521745"/>
              <a:gd name="connsiteY2" fmla="*/ 840580 h 2195512"/>
              <a:gd name="connsiteX3" fmla="*/ 552451 w 2521745"/>
              <a:gd name="connsiteY3" fmla="*/ 840580 h 2195512"/>
              <a:gd name="connsiteX4" fmla="*/ 554832 w 2521745"/>
              <a:gd name="connsiteY4" fmla="*/ 964406 h 2195512"/>
              <a:gd name="connsiteX5" fmla="*/ 719139 w 2521745"/>
              <a:gd name="connsiteY5" fmla="*/ 969167 h 2195512"/>
              <a:gd name="connsiteX6" fmla="*/ 719139 w 2521745"/>
              <a:gd name="connsiteY6" fmla="*/ 1092993 h 2195512"/>
              <a:gd name="connsiteX7" fmla="*/ 1209676 w 2521745"/>
              <a:gd name="connsiteY7" fmla="*/ 1090612 h 2195512"/>
              <a:gd name="connsiteX8" fmla="*/ 1214439 w 2521745"/>
              <a:gd name="connsiteY8" fmla="*/ 1209674 h 2195512"/>
              <a:gd name="connsiteX9" fmla="*/ 1362076 w 2521745"/>
              <a:gd name="connsiteY9" fmla="*/ 1212055 h 2195512"/>
              <a:gd name="connsiteX10" fmla="*/ 1366839 w 2521745"/>
              <a:gd name="connsiteY10" fmla="*/ 1333499 h 2195512"/>
              <a:gd name="connsiteX11" fmla="*/ 1519239 w 2521745"/>
              <a:gd name="connsiteY11" fmla="*/ 1335880 h 2195512"/>
              <a:gd name="connsiteX12" fmla="*/ 1519238 w 2521745"/>
              <a:gd name="connsiteY12" fmla="*/ 1452561 h 2195512"/>
              <a:gd name="connsiteX13" fmla="*/ 1669258 w 2521745"/>
              <a:gd name="connsiteY13" fmla="*/ 1454943 h 2195512"/>
              <a:gd name="connsiteX14" fmla="*/ 1671639 w 2521745"/>
              <a:gd name="connsiteY14" fmla="*/ 1576386 h 2195512"/>
              <a:gd name="connsiteX15" fmla="*/ 2178845 w 2521745"/>
              <a:gd name="connsiteY15" fmla="*/ 1583530 h 2195512"/>
              <a:gd name="connsiteX16" fmla="*/ 2181226 w 2521745"/>
              <a:gd name="connsiteY16" fmla="*/ 1781174 h 2195512"/>
              <a:gd name="connsiteX17" fmla="*/ 2307433 w 2521745"/>
              <a:gd name="connsiteY17" fmla="*/ 1785937 h 2195512"/>
              <a:gd name="connsiteX18" fmla="*/ 2307432 w 2521745"/>
              <a:gd name="connsiteY18" fmla="*/ 1988343 h 2195512"/>
              <a:gd name="connsiteX19" fmla="*/ 2519364 w 2521745"/>
              <a:gd name="connsiteY19" fmla="*/ 1988343 h 2195512"/>
              <a:gd name="connsiteX20" fmla="*/ 2521745 w 2521745"/>
              <a:gd name="connsiteY20" fmla="*/ 2195512 h 2195512"/>
              <a:gd name="connsiteX0" fmla="*/ 0 w 2521745"/>
              <a:gd name="connsiteY0" fmla="*/ 0 h 2195512"/>
              <a:gd name="connsiteX1" fmla="*/ 464345 w 2521745"/>
              <a:gd name="connsiteY1" fmla="*/ 709612 h 2195512"/>
              <a:gd name="connsiteX2" fmla="*/ 523876 w 2521745"/>
              <a:gd name="connsiteY2" fmla="*/ 719137 h 2195512"/>
              <a:gd name="connsiteX3" fmla="*/ 531019 w 2521745"/>
              <a:gd name="connsiteY3" fmla="*/ 840580 h 2195512"/>
              <a:gd name="connsiteX4" fmla="*/ 552451 w 2521745"/>
              <a:gd name="connsiteY4" fmla="*/ 840580 h 2195512"/>
              <a:gd name="connsiteX5" fmla="*/ 554832 w 2521745"/>
              <a:gd name="connsiteY5" fmla="*/ 964406 h 2195512"/>
              <a:gd name="connsiteX6" fmla="*/ 719139 w 2521745"/>
              <a:gd name="connsiteY6" fmla="*/ 969167 h 2195512"/>
              <a:gd name="connsiteX7" fmla="*/ 719139 w 2521745"/>
              <a:gd name="connsiteY7" fmla="*/ 1092993 h 2195512"/>
              <a:gd name="connsiteX8" fmla="*/ 1209676 w 2521745"/>
              <a:gd name="connsiteY8" fmla="*/ 1090612 h 2195512"/>
              <a:gd name="connsiteX9" fmla="*/ 1214439 w 2521745"/>
              <a:gd name="connsiteY9" fmla="*/ 1209674 h 2195512"/>
              <a:gd name="connsiteX10" fmla="*/ 1362076 w 2521745"/>
              <a:gd name="connsiteY10" fmla="*/ 1212055 h 2195512"/>
              <a:gd name="connsiteX11" fmla="*/ 1366839 w 2521745"/>
              <a:gd name="connsiteY11" fmla="*/ 1333499 h 2195512"/>
              <a:gd name="connsiteX12" fmla="*/ 1519239 w 2521745"/>
              <a:gd name="connsiteY12" fmla="*/ 1335880 h 2195512"/>
              <a:gd name="connsiteX13" fmla="*/ 1519238 w 2521745"/>
              <a:gd name="connsiteY13" fmla="*/ 1452561 h 2195512"/>
              <a:gd name="connsiteX14" fmla="*/ 1669258 w 2521745"/>
              <a:gd name="connsiteY14" fmla="*/ 1454943 h 2195512"/>
              <a:gd name="connsiteX15" fmla="*/ 1671639 w 2521745"/>
              <a:gd name="connsiteY15" fmla="*/ 1576386 h 2195512"/>
              <a:gd name="connsiteX16" fmla="*/ 2178845 w 2521745"/>
              <a:gd name="connsiteY16" fmla="*/ 1583530 h 2195512"/>
              <a:gd name="connsiteX17" fmla="*/ 2181226 w 2521745"/>
              <a:gd name="connsiteY17" fmla="*/ 1781174 h 2195512"/>
              <a:gd name="connsiteX18" fmla="*/ 2307433 w 2521745"/>
              <a:gd name="connsiteY18" fmla="*/ 1785937 h 2195512"/>
              <a:gd name="connsiteX19" fmla="*/ 2307432 w 2521745"/>
              <a:gd name="connsiteY19" fmla="*/ 1988343 h 2195512"/>
              <a:gd name="connsiteX20" fmla="*/ 2519364 w 2521745"/>
              <a:gd name="connsiteY20" fmla="*/ 1988343 h 2195512"/>
              <a:gd name="connsiteX21" fmla="*/ 2521745 w 2521745"/>
              <a:gd name="connsiteY21" fmla="*/ 2195512 h 2195512"/>
              <a:gd name="connsiteX0" fmla="*/ 0 w 2521745"/>
              <a:gd name="connsiteY0" fmla="*/ 0 h 2195512"/>
              <a:gd name="connsiteX1" fmla="*/ 464345 w 2521745"/>
              <a:gd name="connsiteY1" fmla="*/ 709612 h 2195512"/>
              <a:gd name="connsiteX2" fmla="*/ 523876 w 2521745"/>
              <a:gd name="connsiteY2" fmla="*/ 719137 h 2195512"/>
              <a:gd name="connsiteX3" fmla="*/ 531019 w 2521745"/>
              <a:gd name="connsiteY3" fmla="*/ 840580 h 2195512"/>
              <a:gd name="connsiteX4" fmla="*/ 552451 w 2521745"/>
              <a:gd name="connsiteY4" fmla="*/ 840580 h 2195512"/>
              <a:gd name="connsiteX5" fmla="*/ 554832 w 2521745"/>
              <a:gd name="connsiteY5" fmla="*/ 964406 h 2195512"/>
              <a:gd name="connsiteX6" fmla="*/ 719139 w 2521745"/>
              <a:gd name="connsiteY6" fmla="*/ 969167 h 2195512"/>
              <a:gd name="connsiteX7" fmla="*/ 719139 w 2521745"/>
              <a:gd name="connsiteY7" fmla="*/ 1092993 h 2195512"/>
              <a:gd name="connsiteX8" fmla="*/ 1209676 w 2521745"/>
              <a:gd name="connsiteY8" fmla="*/ 1090612 h 2195512"/>
              <a:gd name="connsiteX9" fmla="*/ 1214439 w 2521745"/>
              <a:gd name="connsiteY9" fmla="*/ 1209674 h 2195512"/>
              <a:gd name="connsiteX10" fmla="*/ 1362076 w 2521745"/>
              <a:gd name="connsiteY10" fmla="*/ 1212055 h 2195512"/>
              <a:gd name="connsiteX11" fmla="*/ 1366839 w 2521745"/>
              <a:gd name="connsiteY11" fmla="*/ 1333499 h 2195512"/>
              <a:gd name="connsiteX12" fmla="*/ 1519239 w 2521745"/>
              <a:gd name="connsiteY12" fmla="*/ 1335880 h 2195512"/>
              <a:gd name="connsiteX13" fmla="*/ 1519238 w 2521745"/>
              <a:gd name="connsiteY13" fmla="*/ 1452561 h 2195512"/>
              <a:gd name="connsiteX14" fmla="*/ 1669258 w 2521745"/>
              <a:gd name="connsiteY14" fmla="*/ 1454943 h 2195512"/>
              <a:gd name="connsiteX15" fmla="*/ 1671639 w 2521745"/>
              <a:gd name="connsiteY15" fmla="*/ 1576386 h 2195512"/>
              <a:gd name="connsiteX16" fmla="*/ 2178845 w 2521745"/>
              <a:gd name="connsiteY16" fmla="*/ 1583530 h 2195512"/>
              <a:gd name="connsiteX17" fmla="*/ 2181226 w 2521745"/>
              <a:gd name="connsiteY17" fmla="*/ 1781174 h 2195512"/>
              <a:gd name="connsiteX18" fmla="*/ 2307433 w 2521745"/>
              <a:gd name="connsiteY18" fmla="*/ 1785937 h 2195512"/>
              <a:gd name="connsiteX19" fmla="*/ 2307432 w 2521745"/>
              <a:gd name="connsiteY19" fmla="*/ 1988343 h 2195512"/>
              <a:gd name="connsiteX20" fmla="*/ 2519364 w 2521745"/>
              <a:gd name="connsiteY20" fmla="*/ 1988343 h 2195512"/>
              <a:gd name="connsiteX21" fmla="*/ 2521745 w 2521745"/>
              <a:gd name="connsiteY21" fmla="*/ 2195512 h 2195512"/>
              <a:gd name="connsiteX0" fmla="*/ 0 w 2521745"/>
              <a:gd name="connsiteY0" fmla="*/ 0 h 2195512"/>
              <a:gd name="connsiteX1" fmla="*/ 483395 w 2521745"/>
              <a:gd name="connsiteY1" fmla="*/ 719137 h 2195512"/>
              <a:gd name="connsiteX2" fmla="*/ 523876 w 2521745"/>
              <a:gd name="connsiteY2" fmla="*/ 719137 h 2195512"/>
              <a:gd name="connsiteX3" fmla="*/ 531019 w 2521745"/>
              <a:gd name="connsiteY3" fmla="*/ 840580 h 2195512"/>
              <a:gd name="connsiteX4" fmla="*/ 552451 w 2521745"/>
              <a:gd name="connsiteY4" fmla="*/ 840580 h 2195512"/>
              <a:gd name="connsiteX5" fmla="*/ 554832 w 2521745"/>
              <a:gd name="connsiteY5" fmla="*/ 964406 h 2195512"/>
              <a:gd name="connsiteX6" fmla="*/ 719139 w 2521745"/>
              <a:gd name="connsiteY6" fmla="*/ 969167 h 2195512"/>
              <a:gd name="connsiteX7" fmla="*/ 719139 w 2521745"/>
              <a:gd name="connsiteY7" fmla="*/ 1092993 h 2195512"/>
              <a:gd name="connsiteX8" fmla="*/ 1209676 w 2521745"/>
              <a:gd name="connsiteY8" fmla="*/ 1090612 h 2195512"/>
              <a:gd name="connsiteX9" fmla="*/ 1214439 w 2521745"/>
              <a:gd name="connsiteY9" fmla="*/ 1209674 h 2195512"/>
              <a:gd name="connsiteX10" fmla="*/ 1362076 w 2521745"/>
              <a:gd name="connsiteY10" fmla="*/ 1212055 h 2195512"/>
              <a:gd name="connsiteX11" fmla="*/ 1366839 w 2521745"/>
              <a:gd name="connsiteY11" fmla="*/ 1333499 h 2195512"/>
              <a:gd name="connsiteX12" fmla="*/ 1519239 w 2521745"/>
              <a:gd name="connsiteY12" fmla="*/ 1335880 h 2195512"/>
              <a:gd name="connsiteX13" fmla="*/ 1519238 w 2521745"/>
              <a:gd name="connsiteY13" fmla="*/ 1452561 h 2195512"/>
              <a:gd name="connsiteX14" fmla="*/ 1669258 w 2521745"/>
              <a:gd name="connsiteY14" fmla="*/ 1454943 h 2195512"/>
              <a:gd name="connsiteX15" fmla="*/ 1671639 w 2521745"/>
              <a:gd name="connsiteY15" fmla="*/ 1576386 h 2195512"/>
              <a:gd name="connsiteX16" fmla="*/ 2178845 w 2521745"/>
              <a:gd name="connsiteY16" fmla="*/ 1583530 h 2195512"/>
              <a:gd name="connsiteX17" fmla="*/ 2181226 w 2521745"/>
              <a:gd name="connsiteY17" fmla="*/ 1781174 h 2195512"/>
              <a:gd name="connsiteX18" fmla="*/ 2307433 w 2521745"/>
              <a:gd name="connsiteY18" fmla="*/ 1785937 h 2195512"/>
              <a:gd name="connsiteX19" fmla="*/ 2307432 w 2521745"/>
              <a:gd name="connsiteY19" fmla="*/ 1988343 h 2195512"/>
              <a:gd name="connsiteX20" fmla="*/ 2519364 w 2521745"/>
              <a:gd name="connsiteY20" fmla="*/ 1988343 h 2195512"/>
              <a:gd name="connsiteX21" fmla="*/ 2521745 w 2521745"/>
              <a:gd name="connsiteY21" fmla="*/ 2195512 h 2195512"/>
              <a:gd name="connsiteX0" fmla="*/ 0 w 2521745"/>
              <a:gd name="connsiteY0" fmla="*/ 0 h 2195512"/>
              <a:gd name="connsiteX1" fmla="*/ 478632 w 2521745"/>
              <a:gd name="connsiteY1" fmla="*/ 600074 h 2195512"/>
              <a:gd name="connsiteX2" fmla="*/ 483395 w 2521745"/>
              <a:gd name="connsiteY2" fmla="*/ 719137 h 2195512"/>
              <a:gd name="connsiteX3" fmla="*/ 523876 w 2521745"/>
              <a:gd name="connsiteY3" fmla="*/ 719137 h 2195512"/>
              <a:gd name="connsiteX4" fmla="*/ 531019 w 2521745"/>
              <a:gd name="connsiteY4" fmla="*/ 840580 h 2195512"/>
              <a:gd name="connsiteX5" fmla="*/ 552451 w 2521745"/>
              <a:gd name="connsiteY5" fmla="*/ 840580 h 2195512"/>
              <a:gd name="connsiteX6" fmla="*/ 554832 w 2521745"/>
              <a:gd name="connsiteY6" fmla="*/ 964406 h 2195512"/>
              <a:gd name="connsiteX7" fmla="*/ 719139 w 2521745"/>
              <a:gd name="connsiteY7" fmla="*/ 969167 h 2195512"/>
              <a:gd name="connsiteX8" fmla="*/ 719139 w 2521745"/>
              <a:gd name="connsiteY8" fmla="*/ 1092993 h 2195512"/>
              <a:gd name="connsiteX9" fmla="*/ 1209676 w 2521745"/>
              <a:gd name="connsiteY9" fmla="*/ 1090612 h 2195512"/>
              <a:gd name="connsiteX10" fmla="*/ 1214439 w 2521745"/>
              <a:gd name="connsiteY10" fmla="*/ 1209674 h 2195512"/>
              <a:gd name="connsiteX11" fmla="*/ 1362076 w 2521745"/>
              <a:gd name="connsiteY11" fmla="*/ 1212055 h 2195512"/>
              <a:gd name="connsiteX12" fmla="*/ 1366839 w 2521745"/>
              <a:gd name="connsiteY12" fmla="*/ 1333499 h 2195512"/>
              <a:gd name="connsiteX13" fmla="*/ 1519239 w 2521745"/>
              <a:gd name="connsiteY13" fmla="*/ 1335880 h 2195512"/>
              <a:gd name="connsiteX14" fmla="*/ 1519238 w 2521745"/>
              <a:gd name="connsiteY14" fmla="*/ 1452561 h 2195512"/>
              <a:gd name="connsiteX15" fmla="*/ 1669258 w 2521745"/>
              <a:gd name="connsiteY15" fmla="*/ 1454943 h 2195512"/>
              <a:gd name="connsiteX16" fmla="*/ 1671639 w 2521745"/>
              <a:gd name="connsiteY16" fmla="*/ 1576386 h 2195512"/>
              <a:gd name="connsiteX17" fmla="*/ 2178845 w 2521745"/>
              <a:gd name="connsiteY17" fmla="*/ 1583530 h 2195512"/>
              <a:gd name="connsiteX18" fmla="*/ 2181226 w 2521745"/>
              <a:gd name="connsiteY18" fmla="*/ 1781174 h 2195512"/>
              <a:gd name="connsiteX19" fmla="*/ 2307433 w 2521745"/>
              <a:gd name="connsiteY19" fmla="*/ 1785937 h 2195512"/>
              <a:gd name="connsiteX20" fmla="*/ 2307432 w 2521745"/>
              <a:gd name="connsiteY20" fmla="*/ 1988343 h 2195512"/>
              <a:gd name="connsiteX21" fmla="*/ 2519364 w 2521745"/>
              <a:gd name="connsiteY21" fmla="*/ 1988343 h 2195512"/>
              <a:gd name="connsiteX22" fmla="*/ 2521745 w 2521745"/>
              <a:gd name="connsiteY22" fmla="*/ 2195512 h 2195512"/>
              <a:gd name="connsiteX0" fmla="*/ 0 w 2521745"/>
              <a:gd name="connsiteY0" fmla="*/ 0 h 2195512"/>
              <a:gd name="connsiteX1" fmla="*/ 478632 w 2521745"/>
              <a:gd name="connsiteY1" fmla="*/ 600074 h 2195512"/>
              <a:gd name="connsiteX2" fmla="*/ 483395 w 2521745"/>
              <a:gd name="connsiteY2" fmla="*/ 719137 h 2195512"/>
              <a:gd name="connsiteX3" fmla="*/ 523876 w 2521745"/>
              <a:gd name="connsiteY3" fmla="*/ 719137 h 2195512"/>
              <a:gd name="connsiteX4" fmla="*/ 531019 w 2521745"/>
              <a:gd name="connsiteY4" fmla="*/ 840580 h 2195512"/>
              <a:gd name="connsiteX5" fmla="*/ 552451 w 2521745"/>
              <a:gd name="connsiteY5" fmla="*/ 840580 h 2195512"/>
              <a:gd name="connsiteX6" fmla="*/ 554832 w 2521745"/>
              <a:gd name="connsiteY6" fmla="*/ 964406 h 2195512"/>
              <a:gd name="connsiteX7" fmla="*/ 719139 w 2521745"/>
              <a:gd name="connsiteY7" fmla="*/ 969167 h 2195512"/>
              <a:gd name="connsiteX8" fmla="*/ 719139 w 2521745"/>
              <a:gd name="connsiteY8" fmla="*/ 1092993 h 2195512"/>
              <a:gd name="connsiteX9" fmla="*/ 1209676 w 2521745"/>
              <a:gd name="connsiteY9" fmla="*/ 1090612 h 2195512"/>
              <a:gd name="connsiteX10" fmla="*/ 1214439 w 2521745"/>
              <a:gd name="connsiteY10" fmla="*/ 1209674 h 2195512"/>
              <a:gd name="connsiteX11" fmla="*/ 1362076 w 2521745"/>
              <a:gd name="connsiteY11" fmla="*/ 1212055 h 2195512"/>
              <a:gd name="connsiteX12" fmla="*/ 1366839 w 2521745"/>
              <a:gd name="connsiteY12" fmla="*/ 1333499 h 2195512"/>
              <a:gd name="connsiteX13" fmla="*/ 1519239 w 2521745"/>
              <a:gd name="connsiteY13" fmla="*/ 1335880 h 2195512"/>
              <a:gd name="connsiteX14" fmla="*/ 1519238 w 2521745"/>
              <a:gd name="connsiteY14" fmla="*/ 1452561 h 2195512"/>
              <a:gd name="connsiteX15" fmla="*/ 1669258 w 2521745"/>
              <a:gd name="connsiteY15" fmla="*/ 1454943 h 2195512"/>
              <a:gd name="connsiteX16" fmla="*/ 1671639 w 2521745"/>
              <a:gd name="connsiteY16" fmla="*/ 1576386 h 2195512"/>
              <a:gd name="connsiteX17" fmla="*/ 2178845 w 2521745"/>
              <a:gd name="connsiteY17" fmla="*/ 1583530 h 2195512"/>
              <a:gd name="connsiteX18" fmla="*/ 2181226 w 2521745"/>
              <a:gd name="connsiteY18" fmla="*/ 1781174 h 2195512"/>
              <a:gd name="connsiteX19" fmla="*/ 2307433 w 2521745"/>
              <a:gd name="connsiteY19" fmla="*/ 1785937 h 2195512"/>
              <a:gd name="connsiteX20" fmla="*/ 2307432 w 2521745"/>
              <a:gd name="connsiteY20" fmla="*/ 1988343 h 2195512"/>
              <a:gd name="connsiteX21" fmla="*/ 2519364 w 2521745"/>
              <a:gd name="connsiteY21" fmla="*/ 1988343 h 2195512"/>
              <a:gd name="connsiteX22" fmla="*/ 2521745 w 2521745"/>
              <a:gd name="connsiteY22" fmla="*/ 2195512 h 2195512"/>
              <a:gd name="connsiteX0" fmla="*/ 0 w 2521745"/>
              <a:gd name="connsiteY0" fmla="*/ 0 h 2195512"/>
              <a:gd name="connsiteX1" fmla="*/ 485776 w 2521745"/>
              <a:gd name="connsiteY1" fmla="*/ 600074 h 2195512"/>
              <a:gd name="connsiteX2" fmla="*/ 483395 w 2521745"/>
              <a:gd name="connsiteY2" fmla="*/ 719137 h 2195512"/>
              <a:gd name="connsiteX3" fmla="*/ 523876 w 2521745"/>
              <a:gd name="connsiteY3" fmla="*/ 719137 h 2195512"/>
              <a:gd name="connsiteX4" fmla="*/ 531019 w 2521745"/>
              <a:gd name="connsiteY4" fmla="*/ 840580 h 2195512"/>
              <a:gd name="connsiteX5" fmla="*/ 552451 w 2521745"/>
              <a:gd name="connsiteY5" fmla="*/ 840580 h 2195512"/>
              <a:gd name="connsiteX6" fmla="*/ 554832 w 2521745"/>
              <a:gd name="connsiteY6" fmla="*/ 964406 h 2195512"/>
              <a:gd name="connsiteX7" fmla="*/ 719139 w 2521745"/>
              <a:gd name="connsiteY7" fmla="*/ 969167 h 2195512"/>
              <a:gd name="connsiteX8" fmla="*/ 719139 w 2521745"/>
              <a:gd name="connsiteY8" fmla="*/ 1092993 h 2195512"/>
              <a:gd name="connsiteX9" fmla="*/ 1209676 w 2521745"/>
              <a:gd name="connsiteY9" fmla="*/ 1090612 h 2195512"/>
              <a:gd name="connsiteX10" fmla="*/ 1214439 w 2521745"/>
              <a:gd name="connsiteY10" fmla="*/ 1209674 h 2195512"/>
              <a:gd name="connsiteX11" fmla="*/ 1362076 w 2521745"/>
              <a:gd name="connsiteY11" fmla="*/ 1212055 h 2195512"/>
              <a:gd name="connsiteX12" fmla="*/ 1366839 w 2521745"/>
              <a:gd name="connsiteY12" fmla="*/ 1333499 h 2195512"/>
              <a:gd name="connsiteX13" fmla="*/ 1519239 w 2521745"/>
              <a:gd name="connsiteY13" fmla="*/ 1335880 h 2195512"/>
              <a:gd name="connsiteX14" fmla="*/ 1519238 w 2521745"/>
              <a:gd name="connsiteY14" fmla="*/ 1452561 h 2195512"/>
              <a:gd name="connsiteX15" fmla="*/ 1669258 w 2521745"/>
              <a:gd name="connsiteY15" fmla="*/ 1454943 h 2195512"/>
              <a:gd name="connsiteX16" fmla="*/ 1671639 w 2521745"/>
              <a:gd name="connsiteY16" fmla="*/ 1576386 h 2195512"/>
              <a:gd name="connsiteX17" fmla="*/ 2178845 w 2521745"/>
              <a:gd name="connsiteY17" fmla="*/ 1583530 h 2195512"/>
              <a:gd name="connsiteX18" fmla="*/ 2181226 w 2521745"/>
              <a:gd name="connsiteY18" fmla="*/ 1781174 h 2195512"/>
              <a:gd name="connsiteX19" fmla="*/ 2307433 w 2521745"/>
              <a:gd name="connsiteY19" fmla="*/ 1785937 h 2195512"/>
              <a:gd name="connsiteX20" fmla="*/ 2307432 w 2521745"/>
              <a:gd name="connsiteY20" fmla="*/ 1988343 h 2195512"/>
              <a:gd name="connsiteX21" fmla="*/ 2519364 w 2521745"/>
              <a:gd name="connsiteY21" fmla="*/ 1988343 h 2195512"/>
              <a:gd name="connsiteX22" fmla="*/ 2521745 w 2521745"/>
              <a:gd name="connsiteY22" fmla="*/ 2195512 h 2195512"/>
              <a:gd name="connsiteX0" fmla="*/ 0 w 2521745"/>
              <a:gd name="connsiteY0" fmla="*/ 0 h 2195512"/>
              <a:gd name="connsiteX1" fmla="*/ 471489 w 2521745"/>
              <a:gd name="connsiteY1" fmla="*/ 476249 h 2195512"/>
              <a:gd name="connsiteX2" fmla="*/ 485776 w 2521745"/>
              <a:gd name="connsiteY2" fmla="*/ 600074 h 2195512"/>
              <a:gd name="connsiteX3" fmla="*/ 483395 w 2521745"/>
              <a:gd name="connsiteY3" fmla="*/ 719137 h 2195512"/>
              <a:gd name="connsiteX4" fmla="*/ 523876 w 2521745"/>
              <a:gd name="connsiteY4" fmla="*/ 719137 h 2195512"/>
              <a:gd name="connsiteX5" fmla="*/ 531019 w 2521745"/>
              <a:gd name="connsiteY5" fmla="*/ 840580 h 2195512"/>
              <a:gd name="connsiteX6" fmla="*/ 552451 w 2521745"/>
              <a:gd name="connsiteY6" fmla="*/ 840580 h 2195512"/>
              <a:gd name="connsiteX7" fmla="*/ 554832 w 2521745"/>
              <a:gd name="connsiteY7" fmla="*/ 964406 h 2195512"/>
              <a:gd name="connsiteX8" fmla="*/ 719139 w 2521745"/>
              <a:gd name="connsiteY8" fmla="*/ 969167 h 2195512"/>
              <a:gd name="connsiteX9" fmla="*/ 719139 w 2521745"/>
              <a:gd name="connsiteY9" fmla="*/ 1092993 h 2195512"/>
              <a:gd name="connsiteX10" fmla="*/ 1209676 w 2521745"/>
              <a:gd name="connsiteY10" fmla="*/ 1090612 h 2195512"/>
              <a:gd name="connsiteX11" fmla="*/ 1214439 w 2521745"/>
              <a:gd name="connsiteY11" fmla="*/ 1209674 h 2195512"/>
              <a:gd name="connsiteX12" fmla="*/ 1362076 w 2521745"/>
              <a:gd name="connsiteY12" fmla="*/ 1212055 h 2195512"/>
              <a:gd name="connsiteX13" fmla="*/ 1366839 w 2521745"/>
              <a:gd name="connsiteY13" fmla="*/ 1333499 h 2195512"/>
              <a:gd name="connsiteX14" fmla="*/ 1519239 w 2521745"/>
              <a:gd name="connsiteY14" fmla="*/ 1335880 h 2195512"/>
              <a:gd name="connsiteX15" fmla="*/ 1519238 w 2521745"/>
              <a:gd name="connsiteY15" fmla="*/ 1452561 h 2195512"/>
              <a:gd name="connsiteX16" fmla="*/ 1669258 w 2521745"/>
              <a:gd name="connsiteY16" fmla="*/ 1454943 h 2195512"/>
              <a:gd name="connsiteX17" fmla="*/ 1671639 w 2521745"/>
              <a:gd name="connsiteY17" fmla="*/ 1576386 h 2195512"/>
              <a:gd name="connsiteX18" fmla="*/ 2178845 w 2521745"/>
              <a:gd name="connsiteY18" fmla="*/ 1583530 h 2195512"/>
              <a:gd name="connsiteX19" fmla="*/ 2181226 w 2521745"/>
              <a:gd name="connsiteY19" fmla="*/ 1781174 h 2195512"/>
              <a:gd name="connsiteX20" fmla="*/ 2307433 w 2521745"/>
              <a:gd name="connsiteY20" fmla="*/ 1785937 h 2195512"/>
              <a:gd name="connsiteX21" fmla="*/ 2307432 w 2521745"/>
              <a:gd name="connsiteY21" fmla="*/ 1988343 h 2195512"/>
              <a:gd name="connsiteX22" fmla="*/ 2519364 w 2521745"/>
              <a:gd name="connsiteY22" fmla="*/ 1988343 h 2195512"/>
              <a:gd name="connsiteX23" fmla="*/ 2521745 w 2521745"/>
              <a:gd name="connsiteY23" fmla="*/ 2195512 h 2195512"/>
              <a:gd name="connsiteX0" fmla="*/ 0 w 2521745"/>
              <a:gd name="connsiteY0" fmla="*/ 0 h 2195512"/>
              <a:gd name="connsiteX1" fmla="*/ 471489 w 2521745"/>
              <a:gd name="connsiteY1" fmla="*/ 476249 h 2195512"/>
              <a:gd name="connsiteX2" fmla="*/ 433389 w 2521745"/>
              <a:gd name="connsiteY2" fmla="*/ 604837 h 2195512"/>
              <a:gd name="connsiteX3" fmla="*/ 485776 w 2521745"/>
              <a:gd name="connsiteY3" fmla="*/ 600074 h 2195512"/>
              <a:gd name="connsiteX4" fmla="*/ 483395 w 2521745"/>
              <a:gd name="connsiteY4" fmla="*/ 719137 h 2195512"/>
              <a:gd name="connsiteX5" fmla="*/ 523876 w 2521745"/>
              <a:gd name="connsiteY5" fmla="*/ 719137 h 2195512"/>
              <a:gd name="connsiteX6" fmla="*/ 531019 w 2521745"/>
              <a:gd name="connsiteY6" fmla="*/ 840580 h 2195512"/>
              <a:gd name="connsiteX7" fmla="*/ 552451 w 2521745"/>
              <a:gd name="connsiteY7" fmla="*/ 840580 h 2195512"/>
              <a:gd name="connsiteX8" fmla="*/ 554832 w 2521745"/>
              <a:gd name="connsiteY8" fmla="*/ 964406 h 2195512"/>
              <a:gd name="connsiteX9" fmla="*/ 719139 w 2521745"/>
              <a:gd name="connsiteY9" fmla="*/ 969167 h 2195512"/>
              <a:gd name="connsiteX10" fmla="*/ 719139 w 2521745"/>
              <a:gd name="connsiteY10" fmla="*/ 1092993 h 2195512"/>
              <a:gd name="connsiteX11" fmla="*/ 1209676 w 2521745"/>
              <a:gd name="connsiteY11" fmla="*/ 1090612 h 2195512"/>
              <a:gd name="connsiteX12" fmla="*/ 1214439 w 2521745"/>
              <a:gd name="connsiteY12" fmla="*/ 1209674 h 2195512"/>
              <a:gd name="connsiteX13" fmla="*/ 1362076 w 2521745"/>
              <a:gd name="connsiteY13" fmla="*/ 1212055 h 2195512"/>
              <a:gd name="connsiteX14" fmla="*/ 1366839 w 2521745"/>
              <a:gd name="connsiteY14" fmla="*/ 1333499 h 2195512"/>
              <a:gd name="connsiteX15" fmla="*/ 1519239 w 2521745"/>
              <a:gd name="connsiteY15" fmla="*/ 1335880 h 2195512"/>
              <a:gd name="connsiteX16" fmla="*/ 1519238 w 2521745"/>
              <a:gd name="connsiteY16" fmla="*/ 1452561 h 2195512"/>
              <a:gd name="connsiteX17" fmla="*/ 1669258 w 2521745"/>
              <a:gd name="connsiteY17" fmla="*/ 1454943 h 2195512"/>
              <a:gd name="connsiteX18" fmla="*/ 1671639 w 2521745"/>
              <a:gd name="connsiteY18" fmla="*/ 1576386 h 2195512"/>
              <a:gd name="connsiteX19" fmla="*/ 2178845 w 2521745"/>
              <a:gd name="connsiteY19" fmla="*/ 1583530 h 2195512"/>
              <a:gd name="connsiteX20" fmla="*/ 2181226 w 2521745"/>
              <a:gd name="connsiteY20" fmla="*/ 1781174 h 2195512"/>
              <a:gd name="connsiteX21" fmla="*/ 2307433 w 2521745"/>
              <a:gd name="connsiteY21" fmla="*/ 1785937 h 2195512"/>
              <a:gd name="connsiteX22" fmla="*/ 2307432 w 2521745"/>
              <a:gd name="connsiteY22" fmla="*/ 1988343 h 2195512"/>
              <a:gd name="connsiteX23" fmla="*/ 2519364 w 2521745"/>
              <a:gd name="connsiteY23" fmla="*/ 1988343 h 2195512"/>
              <a:gd name="connsiteX24" fmla="*/ 2521745 w 2521745"/>
              <a:gd name="connsiteY24" fmla="*/ 2195512 h 2195512"/>
              <a:gd name="connsiteX0" fmla="*/ 0 w 2521745"/>
              <a:gd name="connsiteY0" fmla="*/ 0 h 2195512"/>
              <a:gd name="connsiteX1" fmla="*/ 471489 w 2521745"/>
              <a:gd name="connsiteY1" fmla="*/ 476249 h 2195512"/>
              <a:gd name="connsiteX2" fmla="*/ 433389 w 2521745"/>
              <a:gd name="connsiteY2" fmla="*/ 604837 h 2195512"/>
              <a:gd name="connsiteX3" fmla="*/ 485776 w 2521745"/>
              <a:gd name="connsiteY3" fmla="*/ 600074 h 2195512"/>
              <a:gd name="connsiteX4" fmla="*/ 483395 w 2521745"/>
              <a:gd name="connsiteY4" fmla="*/ 719137 h 2195512"/>
              <a:gd name="connsiteX5" fmla="*/ 523876 w 2521745"/>
              <a:gd name="connsiteY5" fmla="*/ 719137 h 2195512"/>
              <a:gd name="connsiteX6" fmla="*/ 531019 w 2521745"/>
              <a:gd name="connsiteY6" fmla="*/ 840580 h 2195512"/>
              <a:gd name="connsiteX7" fmla="*/ 552451 w 2521745"/>
              <a:gd name="connsiteY7" fmla="*/ 840580 h 2195512"/>
              <a:gd name="connsiteX8" fmla="*/ 554832 w 2521745"/>
              <a:gd name="connsiteY8" fmla="*/ 964406 h 2195512"/>
              <a:gd name="connsiteX9" fmla="*/ 719139 w 2521745"/>
              <a:gd name="connsiteY9" fmla="*/ 969167 h 2195512"/>
              <a:gd name="connsiteX10" fmla="*/ 719139 w 2521745"/>
              <a:gd name="connsiteY10" fmla="*/ 1092993 h 2195512"/>
              <a:gd name="connsiteX11" fmla="*/ 1209676 w 2521745"/>
              <a:gd name="connsiteY11" fmla="*/ 1090612 h 2195512"/>
              <a:gd name="connsiteX12" fmla="*/ 1214439 w 2521745"/>
              <a:gd name="connsiteY12" fmla="*/ 1209674 h 2195512"/>
              <a:gd name="connsiteX13" fmla="*/ 1362076 w 2521745"/>
              <a:gd name="connsiteY13" fmla="*/ 1212055 h 2195512"/>
              <a:gd name="connsiteX14" fmla="*/ 1366839 w 2521745"/>
              <a:gd name="connsiteY14" fmla="*/ 1333499 h 2195512"/>
              <a:gd name="connsiteX15" fmla="*/ 1519239 w 2521745"/>
              <a:gd name="connsiteY15" fmla="*/ 1335880 h 2195512"/>
              <a:gd name="connsiteX16" fmla="*/ 1519238 w 2521745"/>
              <a:gd name="connsiteY16" fmla="*/ 1452561 h 2195512"/>
              <a:gd name="connsiteX17" fmla="*/ 1669258 w 2521745"/>
              <a:gd name="connsiteY17" fmla="*/ 1454943 h 2195512"/>
              <a:gd name="connsiteX18" fmla="*/ 1671639 w 2521745"/>
              <a:gd name="connsiteY18" fmla="*/ 1576386 h 2195512"/>
              <a:gd name="connsiteX19" fmla="*/ 2178845 w 2521745"/>
              <a:gd name="connsiteY19" fmla="*/ 1583530 h 2195512"/>
              <a:gd name="connsiteX20" fmla="*/ 2181226 w 2521745"/>
              <a:gd name="connsiteY20" fmla="*/ 1781174 h 2195512"/>
              <a:gd name="connsiteX21" fmla="*/ 2307433 w 2521745"/>
              <a:gd name="connsiteY21" fmla="*/ 1785937 h 2195512"/>
              <a:gd name="connsiteX22" fmla="*/ 2307432 w 2521745"/>
              <a:gd name="connsiteY22" fmla="*/ 1988343 h 2195512"/>
              <a:gd name="connsiteX23" fmla="*/ 2519364 w 2521745"/>
              <a:gd name="connsiteY23" fmla="*/ 1988343 h 2195512"/>
              <a:gd name="connsiteX24" fmla="*/ 2521745 w 2521745"/>
              <a:gd name="connsiteY24" fmla="*/ 2195512 h 2195512"/>
              <a:gd name="connsiteX0" fmla="*/ 0 w 2521745"/>
              <a:gd name="connsiteY0" fmla="*/ 0 h 2195512"/>
              <a:gd name="connsiteX1" fmla="*/ 471489 w 2521745"/>
              <a:gd name="connsiteY1" fmla="*/ 476249 h 2195512"/>
              <a:gd name="connsiteX2" fmla="*/ 433389 w 2521745"/>
              <a:gd name="connsiteY2" fmla="*/ 604837 h 2195512"/>
              <a:gd name="connsiteX3" fmla="*/ 485776 w 2521745"/>
              <a:gd name="connsiteY3" fmla="*/ 600074 h 2195512"/>
              <a:gd name="connsiteX4" fmla="*/ 483395 w 2521745"/>
              <a:gd name="connsiteY4" fmla="*/ 719137 h 2195512"/>
              <a:gd name="connsiteX5" fmla="*/ 523876 w 2521745"/>
              <a:gd name="connsiteY5" fmla="*/ 719137 h 2195512"/>
              <a:gd name="connsiteX6" fmla="*/ 531019 w 2521745"/>
              <a:gd name="connsiteY6" fmla="*/ 840580 h 2195512"/>
              <a:gd name="connsiteX7" fmla="*/ 552451 w 2521745"/>
              <a:gd name="connsiteY7" fmla="*/ 840580 h 2195512"/>
              <a:gd name="connsiteX8" fmla="*/ 554832 w 2521745"/>
              <a:gd name="connsiteY8" fmla="*/ 964406 h 2195512"/>
              <a:gd name="connsiteX9" fmla="*/ 719139 w 2521745"/>
              <a:gd name="connsiteY9" fmla="*/ 969167 h 2195512"/>
              <a:gd name="connsiteX10" fmla="*/ 719139 w 2521745"/>
              <a:gd name="connsiteY10" fmla="*/ 1092993 h 2195512"/>
              <a:gd name="connsiteX11" fmla="*/ 1209676 w 2521745"/>
              <a:gd name="connsiteY11" fmla="*/ 1090612 h 2195512"/>
              <a:gd name="connsiteX12" fmla="*/ 1214439 w 2521745"/>
              <a:gd name="connsiteY12" fmla="*/ 1209674 h 2195512"/>
              <a:gd name="connsiteX13" fmla="*/ 1362076 w 2521745"/>
              <a:gd name="connsiteY13" fmla="*/ 1212055 h 2195512"/>
              <a:gd name="connsiteX14" fmla="*/ 1366839 w 2521745"/>
              <a:gd name="connsiteY14" fmla="*/ 1333499 h 2195512"/>
              <a:gd name="connsiteX15" fmla="*/ 1519239 w 2521745"/>
              <a:gd name="connsiteY15" fmla="*/ 1335880 h 2195512"/>
              <a:gd name="connsiteX16" fmla="*/ 1519238 w 2521745"/>
              <a:gd name="connsiteY16" fmla="*/ 1452561 h 2195512"/>
              <a:gd name="connsiteX17" fmla="*/ 1669258 w 2521745"/>
              <a:gd name="connsiteY17" fmla="*/ 1454943 h 2195512"/>
              <a:gd name="connsiteX18" fmla="*/ 1671639 w 2521745"/>
              <a:gd name="connsiteY18" fmla="*/ 1576386 h 2195512"/>
              <a:gd name="connsiteX19" fmla="*/ 2178845 w 2521745"/>
              <a:gd name="connsiteY19" fmla="*/ 1583530 h 2195512"/>
              <a:gd name="connsiteX20" fmla="*/ 2181226 w 2521745"/>
              <a:gd name="connsiteY20" fmla="*/ 1781174 h 2195512"/>
              <a:gd name="connsiteX21" fmla="*/ 2307433 w 2521745"/>
              <a:gd name="connsiteY21" fmla="*/ 1785937 h 2195512"/>
              <a:gd name="connsiteX22" fmla="*/ 2307432 w 2521745"/>
              <a:gd name="connsiteY22" fmla="*/ 1988343 h 2195512"/>
              <a:gd name="connsiteX23" fmla="*/ 2519364 w 2521745"/>
              <a:gd name="connsiteY23" fmla="*/ 1988343 h 2195512"/>
              <a:gd name="connsiteX24" fmla="*/ 2521745 w 2521745"/>
              <a:gd name="connsiteY24" fmla="*/ 2195512 h 2195512"/>
              <a:gd name="connsiteX0" fmla="*/ 0 w 2521745"/>
              <a:gd name="connsiteY0" fmla="*/ 0 h 2195512"/>
              <a:gd name="connsiteX1" fmla="*/ 471489 w 2521745"/>
              <a:gd name="connsiteY1" fmla="*/ 476249 h 2195512"/>
              <a:gd name="connsiteX2" fmla="*/ 471489 w 2521745"/>
              <a:gd name="connsiteY2" fmla="*/ 597693 h 2195512"/>
              <a:gd name="connsiteX3" fmla="*/ 485776 w 2521745"/>
              <a:gd name="connsiteY3" fmla="*/ 600074 h 2195512"/>
              <a:gd name="connsiteX4" fmla="*/ 483395 w 2521745"/>
              <a:gd name="connsiteY4" fmla="*/ 719137 h 2195512"/>
              <a:gd name="connsiteX5" fmla="*/ 523876 w 2521745"/>
              <a:gd name="connsiteY5" fmla="*/ 719137 h 2195512"/>
              <a:gd name="connsiteX6" fmla="*/ 531019 w 2521745"/>
              <a:gd name="connsiteY6" fmla="*/ 840580 h 2195512"/>
              <a:gd name="connsiteX7" fmla="*/ 552451 w 2521745"/>
              <a:gd name="connsiteY7" fmla="*/ 840580 h 2195512"/>
              <a:gd name="connsiteX8" fmla="*/ 554832 w 2521745"/>
              <a:gd name="connsiteY8" fmla="*/ 964406 h 2195512"/>
              <a:gd name="connsiteX9" fmla="*/ 719139 w 2521745"/>
              <a:gd name="connsiteY9" fmla="*/ 969167 h 2195512"/>
              <a:gd name="connsiteX10" fmla="*/ 719139 w 2521745"/>
              <a:gd name="connsiteY10" fmla="*/ 1092993 h 2195512"/>
              <a:gd name="connsiteX11" fmla="*/ 1209676 w 2521745"/>
              <a:gd name="connsiteY11" fmla="*/ 1090612 h 2195512"/>
              <a:gd name="connsiteX12" fmla="*/ 1214439 w 2521745"/>
              <a:gd name="connsiteY12" fmla="*/ 1209674 h 2195512"/>
              <a:gd name="connsiteX13" fmla="*/ 1362076 w 2521745"/>
              <a:gd name="connsiteY13" fmla="*/ 1212055 h 2195512"/>
              <a:gd name="connsiteX14" fmla="*/ 1366839 w 2521745"/>
              <a:gd name="connsiteY14" fmla="*/ 1333499 h 2195512"/>
              <a:gd name="connsiteX15" fmla="*/ 1519239 w 2521745"/>
              <a:gd name="connsiteY15" fmla="*/ 1335880 h 2195512"/>
              <a:gd name="connsiteX16" fmla="*/ 1519238 w 2521745"/>
              <a:gd name="connsiteY16" fmla="*/ 1452561 h 2195512"/>
              <a:gd name="connsiteX17" fmla="*/ 1669258 w 2521745"/>
              <a:gd name="connsiteY17" fmla="*/ 1454943 h 2195512"/>
              <a:gd name="connsiteX18" fmla="*/ 1671639 w 2521745"/>
              <a:gd name="connsiteY18" fmla="*/ 1576386 h 2195512"/>
              <a:gd name="connsiteX19" fmla="*/ 2178845 w 2521745"/>
              <a:gd name="connsiteY19" fmla="*/ 1583530 h 2195512"/>
              <a:gd name="connsiteX20" fmla="*/ 2181226 w 2521745"/>
              <a:gd name="connsiteY20" fmla="*/ 1781174 h 2195512"/>
              <a:gd name="connsiteX21" fmla="*/ 2307433 w 2521745"/>
              <a:gd name="connsiteY21" fmla="*/ 1785937 h 2195512"/>
              <a:gd name="connsiteX22" fmla="*/ 2307432 w 2521745"/>
              <a:gd name="connsiteY22" fmla="*/ 1988343 h 2195512"/>
              <a:gd name="connsiteX23" fmla="*/ 2519364 w 2521745"/>
              <a:gd name="connsiteY23" fmla="*/ 1988343 h 2195512"/>
              <a:gd name="connsiteX24" fmla="*/ 2521745 w 2521745"/>
              <a:gd name="connsiteY24" fmla="*/ 2195512 h 2195512"/>
              <a:gd name="connsiteX0" fmla="*/ 0 w 2521745"/>
              <a:gd name="connsiteY0" fmla="*/ 0 h 2195512"/>
              <a:gd name="connsiteX1" fmla="*/ 471489 w 2521745"/>
              <a:gd name="connsiteY1" fmla="*/ 476249 h 2195512"/>
              <a:gd name="connsiteX2" fmla="*/ 469107 w 2521745"/>
              <a:gd name="connsiteY2" fmla="*/ 597693 h 2195512"/>
              <a:gd name="connsiteX3" fmla="*/ 485776 w 2521745"/>
              <a:gd name="connsiteY3" fmla="*/ 600074 h 2195512"/>
              <a:gd name="connsiteX4" fmla="*/ 483395 w 2521745"/>
              <a:gd name="connsiteY4" fmla="*/ 719137 h 2195512"/>
              <a:gd name="connsiteX5" fmla="*/ 523876 w 2521745"/>
              <a:gd name="connsiteY5" fmla="*/ 719137 h 2195512"/>
              <a:gd name="connsiteX6" fmla="*/ 531019 w 2521745"/>
              <a:gd name="connsiteY6" fmla="*/ 840580 h 2195512"/>
              <a:gd name="connsiteX7" fmla="*/ 552451 w 2521745"/>
              <a:gd name="connsiteY7" fmla="*/ 840580 h 2195512"/>
              <a:gd name="connsiteX8" fmla="*/ 554832 w 2521745"/>
              <a:gd name="connsiteY8" fmla="*/ 964406 h 2195512"/>
              <a:gd name="connsiteX9" fmla="*/ 719139 w 2521745"/>
              <a:gd name="connsiteY9" fmla="*/ 969167 h 2195512"/>
              <a:gd name="connsiteX10" fmla="*/ 719139 w 2521745"/>
              <a:gd name="connsiteY10" fmla="*/ 1092993 h 2195512"/>
              <a:gd name="connsiteX11" fmla="*/ 1209676 w 2521745"/>
              <a:gd name="connsiteY11" fmla="*/ 1090612 h 2195512"/>
              <a:gd name="connsiteX12" fmla="*/ 1214439 w 2521745"/>
              <a:gd name="connsiteY12" fmla="*/ 1209674 h 2195512"/>
              <a:gd name="connsiteX13" fmla="*/ 1362076 w 2521745"/>
              <a:gd name="connsiteY13" fmla="*/ 1212055 h 2195512"/>
              <a:gd name="connsiteX14" fmla="*/ 1366839 w 2521745"/>
              <a:gd name="connsiteY14" fmla="*/ 1333499 h 2195512"/>
              <a:gd name="connsiteX15" fmla="*/ 1519239 w 2521745"/>
              <a:gd name="connsiteY15" fmla="*/ 1335880 h 2195512"/>
              <a:gd name="connsiteX16" fmla="*/ 1519238 w 2521745"/>
              <a:gd name="connsiteY16" fmla="*/ 1452561 h 2195512"/>
              <a:gd name="connsiteX17" fmla="*/ 1669258 w 2521745"/>
              <a:gd name="connsiteY17" fmla="*/ 1454943 h 2195512"/>
              <a:gd name="connsiteX18" fmla="*/ 1671639 w 2521745"/>
              <a:gd name="connsiteY18" fmla="*/ 1576386 h 2195512"/>
              <a:gd name="connsiteX19" fmla="*/ 2178845 w 2521745"/>
              <a:gd name="connsiteY19" fmla="*/ 1583530 h 2195512"/>
              <a:gd name="connsiteX20" fmla="*/ 2181226 w 2521745"/>
              <a:gd name="connsiteY20" fmla="*/ 1781174 h 2195512"/>
              <a:gd name="connsiteX21" fmla="*/ 2307433 w 2521745"/>
              <a:gd name="connsiteY21" fmla="*/ 1785937 h 2195512"/>
              <a:gd name="connsiteX22" fmla="*/ 2307432 w 2521745"/>
              <a:gd name="connsiteY22" fmla="*/ 1988343 h 2195512"/>
              <a:gd name="connsiteX23" fmla="*/ 2519364 w 2521745"/>
              <a:gd name="connsiteY23" fmla="*/ 1988343 h 2195512"/>
              <a:gd name="connsiteX24" fmla="*/ 2521745 w 2521745"/>
              <a:gd name="connsiteY24" fmla="*/ 2195512 h 2195512"/>
              <a:gd name="connsiteX0" fmla="*/ 0 w 2521745"/>
              <a:gd name="connsiteY0" fmla="*/ 0 h 2195512"/>
              <a:gd name="connsiteX1" fmla="*/ 471489 w 2521745"/>
              <a:gd name="connsiteY1" fmla="*/ 476249 h 2195512"/>
              <a:gd name="connsiteX2" fmla="*/ 478632 w 2521745"/>
              <a:gd name="connsiteY2" fmla="*/ 600075 h 2195512"/>
              <a:gd name="connsiteX3" fmla="*/ 485776 w 2521745"/>
              <a:gd name="connsiteY3" fmla="*/ 600074 h 2195512"/>
              <a:gd name="connsiteX4" fmla="*/ 483395 w 2521745"/>
              <a:gd name="connsiteY4" fmla="*/ 719137 h 2195512"/>
              <a:gd name="connsiteX5" fmla="*/ 523876 w 2521745"/>
              <a:gd name="connsiteY5" fmla="*/ 719137 h 2195512"/>
              <a:gd name="connsiteX6" fmla="*/ 531019 w 2521745"/>
              <a:gd name="connsiteY6" fmla="*/ 840580 h 2195512"/>
              <a:gd name="connsiteX7" fmla="*/ 552451 w 2521745"/>
              <a:gd name="connsiteY7" fmla="*/ 840580 h 2195512"/>
              <a:gd name="connsiteX8" fmla="*/ 554832 w 2521745"/>
              <a:gd name="connsiteY8" fmla="*/ 964406 h 2195512"/>
              <a:gd name="connsiteX9" fmla="*/ 719139 w 2521745"/>
              <a:gd name="connsiteY9" fmla="*/ 969167 h 2195512"/>
              <a:gd name="connsiteX10" fmla="*/ 719139 w 2521745"/>
              <a:gd name="connsiteY10" fmla="*/ 1092993 h 2195512"/>
              <a:gd name="connsiteX11" fmla="*/ 1209676 w 2521745"/>
              <a:gd name="connsiteY11" fmla="*/ 1090612 h 2195512"/>
              <a:gd name="connsiteX12" fmla="*/ 1214439 w 2521745"/>
              <a:gd name="connsiteY12" fmla="*/ 1209674 h 2195512"/>
              <a:gd name="connsiteX13" fmla="*/ 1362076 w 2521745"/>
              <a:gd name="connsiteY13" fmla="*/ 1212055 h 2195512"/>
              <a:gd name="connsiteX14" fmla="*/ 1366839 w 2521745"/>
              <a:gd name="connsiteY14" fmla="*/ 1333499 h 2195512"/>
              <a:gd name="connsiteX15" fmla="*/ 1519239 w 2521745"/>
              <a:gd name="connsiteY15" fmla="*/ 1335880 h 2195512"/>
              <a:gd name="connsiteX16" fmla="*/ 1519238 w 2521745"/>
              <a:gd name="connsiteY16" fmla="*/ 1452561 h 2195512"/>
              <a:gd name="connsiteX17" fmla="*/ 1669258 w 2521745"/>
              <a:gd name="connsiteY17" fmla="*/ 1454943 h 2195512"/>
              <a:gd name="connsiteX18" fmla="*/ 1671639 w 2521745"/>
              <a:gd name="connsiteY18" fmla="*/ 1576386 h 2195512"/>
              <a:gd name="connsiteX19" fmla="*/ 2178845 w 2521745"/>
              <a:gd name="connsiteY19" fmla="*/ 1583530 h 2195512"/>
              <a:gd name="connsiteX20" fmla="*/ 2181226 w 2521745"/>
              <a:gd name="connsiteY20" fmla="*/ 1781174 h 2195512"/>
              <a:gd name="connsiteX21" fmla="*/ 2307433 w 2521745"/>
              <a:gd name="connsiteY21" fmla="*/ 1785937 h 2195512"/>
              <a:gd name="connsiteX22" fmla="*/ 2307432 w 2521745"/>
              <a:gd name="connsiteY22" fmla="*/ 1988343 h 2195512"/>
              <a:gd name="connsiteX23" fmla="*/ 2519364 w 2521745"/>
              <a:gd name="connsiteY23" fmla="*/ 1988343 h 2195512"/>
              <a:gd name="connsiteX24" fmla="*/ 2521745 w 2521745"/>
              <a:gd name="connsiteY24" fmla="*/ 2195512 h 2195512"/>
              <a:gd name="connsiteX0" fmla="*/ 0 w 2521745"/>
              <a:gd name="connsiteY0" fmla="*/ 0 h 2195512"/>
              <a:gd name="connsiteX1" fmla="*/ 471489 w 2521745"/>
              <a:gd name="connsiteY1" fmla="*/ 476249 h 2195512"/>
              <a:gd name="connsiteX2" fmla="*/ 473869 w 2521745"/>
              <a:gd name="connsiteY2" fmla="*/ 600075 h 2195512"/>
              <a:gd name="connsiteX3" fmla="*/ 485776 w 2521745"/>
              <a:gd name="connsiteY3" fmla="*/ 600074 h 2195512"/>
              <a:gd name="connsiteX4" fmla="*/ 483395 w 2521745"/>
              <a:gd name="connsiteY4" fmla="*/ 719137 h 2195512"/>
              <a:gd name="connsiteX5" fmla="*/ 523876 w 2521745"/>
              <a:gd name="connsiteY5" fmla="*/ 719137 h 2195512"/>
              <a:gd name="connsiteX6" fmla="*/ 531019 w 2521745"/>
              <a:gd name="connsiteY6" fmla="*/ 840580 h 2195512"/>
              <a:gd name="connsiteX7" fmla="*/ 552451 w 2521745"/>
              <a:gd name="connsiteY7" fmla="*/ 840580 h 2195512"/>
              <a:gd name="connsiteX8" fmla="*/ 554832 w 2521745"/>
              <a:gd name="connsiteY8" fmla="*/ 964406 h 2195512"/>
              <a:gd name="connsiteX9" fmla="*/ 719139 w 2521745"/>
              <a:gd name="connsiteY9" fmla="*/ 969167 h 2195512"/>
              <a:gd name="connsiteX10" fmla="*/ 719139 w 2521745"/>
              <a:gd name="connsiteY10" fmla="*/ 1092993 h 2195512"/>
              <a:gd name="connsiteX11" fmla="*/ 1209676 w 2521745"/>
              <a:gd name="connsiteY11" fmla="*/ 1090612 h 2195512"/>
              <a:gd name="connsiteX12" fmla="*/ 1214439 w 2521745"/>
              <a:gd name="connsiteY12" fmla="*/ 1209674 h 2195512"/>
              <a:gd name="connsiteX13" fmla="*/ 1362076 w 2521745"/>
              <a:gd name="connsiteY13" fmla="*/ 1212055 h 2195512"/>
              <a:gd name="connsiteX14" fmla="*/ 1366839 w 2521745"/>
              <a:gd name="connsiteY14" fmla="*/ 1333499 h 2195512"/>
              <a:gd name="connsiteX15" fmla="*/ 1519239 w 2521745"/>
              <a:gd name="connsiteY15" fmla="*/ 1335880 h 2195512"/>
              <a:gd name="connsiteX16" fmla="*/ 1519238 w 2521745"/>
              <a:gd name="connsiteY16" fmla="*/ 1452561 h 2195512"/>
              <a:gd name="connsiteX17" fmla="*/ 1669258 w 2521745"/>
              <a:gd name="connsiteY17" fmla="*/ 1454943 h 2195512"/>
              <a:gd name="connsiteX18" fmla="*/ 1671639 w 2521745"/>
              <a:gd name="connsiteY18" fmla="*/ 1576386 h 2195512"/>
              <a:gd name="connsiteX19" fmla="*/ 2178845 w 2521745"/>
              <a:gd name="connsiteY19" fmla="*/ 1583530 h 2195512"/>
              <a:gd name="connsiteX20" fmla="*/ 2181226 w 2521745"/>
              <a:gd name="connsiteY20" fmla="*/ 1781174 h 2195512"/>
              <a:gd name="connsiteX21" fmla="*/ 2307433 w 2521745"/>
              <a:gd name="connsiteY21" fmla="*/ 1785937 h 2195512"/>
              <a:gd name="connsiteX22" fmla="*/ 2307432 w 2521745"/>
              <a:gd name="connsiteY22" fmla="*/ 1988343 h 2195512"/>
              <a:gd name="connsiteX23" fmla="*/ 2519364 w 2521745"/>
              <a:gd name="connsiteY23" fmla="*/ 1988343 h 2195512"/>
              <a:gd name="connsiteX24" fmla="*/ 2521745 w 2521745"/>
              <a:gd name="connsiteY24" fmla="*/ 2195512 h 2195512"/>
              <a:gd name="connsiteX0" fmla="*/ 0 w 2521745"/>
              <a:gd name="connsiteY0" fmla="*/ 0 h 2195512"/>
              <a:gd name="connsiteX1" fmla="*/ 388145 w 2521745"/>
              <a:gd name="connsiteY1" fmla="*/ 473868 h 2195512"/>
              <a:gd name="connsiteX2" fmla="*/ 471489 w 2521745"/>
              <a:gd name="connsiteY2" fmla="*/ 476249 h 2195512"/>
              <a:gd name="connsiteX3" fmla="*/ 473869 w 2521745"/>
              <a:gd name="connsiteY3" fmla="*/ 600075 h 2195512"/>
              <a:gd name="connsiteX4" fmla="*/ 485776 w 2521745"/>
              <a:gd name="connsiteY4" fmla="*/ 600074 h 2195512"/>
              <a:gd name="connsiteX5" fmla="*/ 483395 w 2521745"/>
              <a:gd name="connsiteY5" fmla="*/ 719137 h 2195512"/>
              <a:gd name="connsiteX6" fmla="*/ 523876 w 2521745"/>
              <a:gd name="connsiteY6" fmla="*/ 719137 h 2195512"/>
              <a:gd name="connsiteX7" fmla="*/ 531019 w 2521745"/>
              <a:gd name="connsiteY7" fmla="*/ 840580 h 2195512"/>
              <a:gd name="connsiteX8" fmla="*/ 552451 w 2521745"/>
              <a:gd name="connsiteY8" fmla="*/ 840580 h 2195512"/>
              <a:gd name="connsiteX9" fmla="*/ 554832 w 2521745"/>
              <a:gd name="connsiteY9" fmla="*/ 964406 h 2195512"/>
              <a:gd name="connsiteX10" fmla="*/ 719139 w 2521745"/>
              <a:gd name="connsiteY10" fmla="*/ 969167 h 2195512"/>
              <a:gd name="connsiteX11" fmla="*/ 719139 w 2521745"/>
              <a:gd name="connsiteY11" fmla="*/ 1092993 h 2195512"/>
              <a:gd name="connsiteX12" fmla="*/ 1209676 w 2521745"/>
              <a:gd name="connsiteY12" fmla="*/ 1090612 h 2195512"/>
              <a:gd name="connsiteX13" fmla="*/ 1214439 w 2521745"/>
              <a:gd name="connsiteY13" fmla="*/ 1209674 h 2195512"/>
              <a:gd name="connsiteX14" fmla="*/ 1362076 w 2521745"/>
              <a:gd name="connsiteY14" fmla="*/ 1212055 h 2195512"/>
              <a:gd name="connsiteX15" fmla="*/ 1366839 w 2521745"/>
              <a:gd name="connsiteY15" fmla="*/ 1333499 h 2195512"/>
              <a:gd name="connsiteX16" fmla="*/ 1519239 w 2521745"/>
              <a:gd name="connsiteY16" fmla="*/ 1335880 h 2195512"/>
              <a:gd name="connsiteX17" fmla="*/ 1519238 w 2521745"/>
              <a:gd name="connsiteY17" fmla="*/ 1452561 h 2195512"/>
              <a:gd name="connsiteX18" fmla="*/ 1669258 w 2521745"/>
              <a:gd name="connsiteY18" fmla="*/ 1454943 h 2195512"/>
              <a:gd name="connsiteX19" fmla="*/ 1671639 w 2521745"/>
              <a:gd name="connsiteY19" fmla="*/ 1576386 h 2195512"/>
              <a:gd name="connsiteX20" fmla="*/ 2178845 w 2521745"/>
              <a:gd name="connsiteY20" fmla="*/ 1583530 h 2195512"/>
              <a:gd name="connsiteX21" fmla="*/ 2181226 w 2521745"/>
              <a:gd name="connsiteY21" fmla="*/ 1781174 h 2195512"/>
              <a:gd name="connsiteX22" fmla="*/ 2307433 w 2521745"/>
              <a:gd name="connsiteY22" fmla="*/ 1785937 h 2195512"/>
              <a:gd name="connsiteX23" fmla="*/ 2307432 w 2521745"/>
              <a:gd name="connsiteY23" fmla="*/ 1988343 h 2195512"/>
              <a:gd name="connsiteX24" fmla="*/ 2519364 w 2521745"/>
              <a:gd name="connsiteY24" fmla="*/ 1988343 h 2195512"/>
              <a:gd name="connsiteX25" fmla="*/ 2521745 w 2521745"/>
              <a:gd name="connsiteY25" fmla="*/ 2195512 h 2195512"/>
              <a:gd name="connsiteX0" fmla="*/ 0 w 2521745"/>
              <a:gd name="connsiteY0" fmla="*/ 0 h 2195512"/>
              <a:gd name="connsiteX1" fmla="*/ 388145 w 2521745"/>
              <a:gd name="connsiteY1" fmla="*/ 473868 h 2195512"/>
              <a:gd name="connsiteX2" fmla="*/ 471489 w 2521745"/>
              <a:gd name="connsiteY2" fmla="*/ 476249 h 2195512"/>
              <a:gd name="connsiteX3" fmla="*/ 473869 w 2521745"/>
              <a:gd name="connsiteY3" fmla="*/ 600075 h 2195512"/>
              <a:gd name="connsiteX4" fmla="*/ 485776 w 2521745"/>
              <a:gd name="connsiteY4" fmla="*/ 600074 h 2195512"/>
              <a:gd name="connsiteX5" fmla="*/ 483395 w 2521745"/>
              <a:gd name="connsiteY5" fmla="*/ 719137 h 2195512"/>
              <a:gd name="connsiteX6" fmla="*/ 523876 w 2521745"/>
              <a:gd name="connsiteY6" fmla="*/ 719137 h 2195512"/>
              <a:gd name="connsiteX7" fmla="*/ 531019 w 2521745"/>
              <a:gd name="connsiteY7" fmla="*/ 840580 h 2195512"/>
              <a:gd name="connsiteX8" fmla="*/ 552451 w 2521745"/>
              <a:gd name="connsiteY8" fmla="*/ 840580 h 2195512"/>
              <a:gd name="connsiteX9" fmla="*/ 554832 w 2521745"/>
              <a:gd name="connsiteY9" fmla="*/ 964406 h 2195512"/>
              <a:gd name="connsiteX10" fmla="*/ 719139 w 2521745"/>
              <a:gd name="connsiteY10" fmla="*/ 969167 h 2195512"/>
              <a:gd name="connsiteX11" fmla="*/ 719139 w 2521745"/>
              <a:gd name="connsiteY11" fmla="*/ 1092993 h 2195512"/>
              <a:gd name="connsiteX12" fmla="*/ 1209676 w 2521745"/>
              <a:gd name="connsiteY12" fmla="*/ 1090612 h 2195512"/>
              <a:gd name="connsiteX13" fmla="*/ 1214439 w 2521745"/>
              <a:gd name="connsiteY13" fmla="*/ 1209674 h 2195512"/>
              <a:gd name="connsiteX14" fmla="*/ 1362076 w 2521745"/>
              <a:gd name="connsiteY14" fmla="*/ 1212055 h 2195512"/>
              <a:gd name="connsiteX15" fmla="*/ 1366839 w 2521745"/>
              <a:gd name="connsiteY15" fmla="*/ 1333499 h 2195512"/>
              <a:gd name="connsiteX16" fmla="*/ 1519239 w 2521745"/>
              <a:gd name="connsiteY16" fmla="*/ 1335880 h 2195512"/>
              <a:gd name="connsiteX17" fmla="*/ 1519238 w 2521745"/>
              <a:gd name="connsiteY17" fmla="*/ 1452561 h 2195512"/>
              <a:gd name="connsiteX18" fmla="*/ 1669258 w 2521745"/>
              <a:gd name="connsiteY18" fmla="*/ 1454943 h 2195512"/>
              <a:gd name="connsiteX19" fmla="*/ 1671639 w 2521745"/>
              <a:gd name="connsiteY19" fmla="*/ 1576386 h 2195512"/>
              <a:gd name="connsiteX20" fmla="*/ 2178845 w 2521745"/>
              <a:gd name="connsiteY20" fmla="*/ 1583530 h 2195512"/>
              <a:gd name="connsiteX21" fmla="*/ 2181226 w 2521745"/>
              <a:gd name="connsiteY21" fmla="*/ 1781174 h 2195512"/>
              <a:gd name="connsiteX22" fmla="*/ 2307433 w 2521745"/>
              <a:gd name="connsiteY22" fmla="*/ 1785937 h 2195512"/>
              <a:gd name="connsiteX23" fmla="*/ 2307432 w 2521745"/>
              <a:gd name="connsiteY23" fmla="*/ 1988343 h 2195512"/>
              <a:gd name="connsiteX24" fmla="*/ 2519364 w 2521745"/>
              <a:gd name="connsiteY24" fmla="*/ 1988343 h 2195512"/>
              <a:gd name="connsiteX25" fmla="*/ 2521745 w 2521745"/>
              <a:gd name="connsiteY25" fmla="*/ 2195512 h 2195512"/>
              <a:gd name="connsiteX0" fmla="*/ 0 w 2521745"/>
              <a:gd name="connsiteY0" fmla="*/ 0 h 2195512"/>
              <a:gd name="connsiteX1" fmla="*/ 388145 w 2521745"/>
              <a:gd name="connsiteY1" fmla="*/ 352424 h 2195512"/>
              <a:gd name="connsiteX2" fmla="*/ 388145 w 2521745"/>
              <a:gd name="connsiteY2" fmla="*/ 473868 h 2195512"/>
              <a:gd name="connsiteX3" fmla="*/ 471489 w 2521745"/>
              <a:gd name="connsiteY3" fmla="*/ 476249 h 2195512"/>
              <a:gd name="connsiteX4" fmla="*/ 473869 w 2521745"/>
              <a:gd name="connsiteY4" fmla="*/ 600075 h 2195512"/>
              <a:gd name="connsiteX5" fmla="*/ 485776 w 2521745"/>
              <a:gd name="connsiteY5" fmla="*/ 600074 h 2195512"/>
              <a:gd name="connsiteX6" fmla="*/ 483395 w 2521745"/>
              <a:gd name="connsiteY6" fmla="*/ 719137 h 2195512"/>
              <a:gd name="connsiteX7" fmla="*/ 523876 w 2521745"/>
              <a:gd name="connsiteY7" fmla="*/ 719137 h 2195512"/>
              <a:gd name="connsiteX8" fmla="*/ 531019 w 2521745"/>
              <a:gd name="connsiteY8" fmla="*/ 840580 h 2195512"/>
              <a:gd name="connsiteX9" fmla="*/ 552451 w 2521745"/>
              <a:gd name="connsiteY9" fmla="*/ 840580 h 2195512"/>
              <a:gd name="connsiteX10" fmla="*/ 554832 w 2521745"/>
              <a:gd name="connsiteY10" fmla="*/ 964406 h 2195512"/>
              <a:gd name="connsiteX11" fmla="*/ 719139 w 2521745"/>
              <a:gd name="connsiteY11" fmla="*/ 969167 h 2195512"/>
              <a:gd name="connsiteX12" fmla="*/ 719139 w 2521745"/>
              <a:gd name="connsiteY12" fmla="*/ 1092993 h 2195512"/>
              <a:gd name="connsiteX13" fmla="*/ 1209676 w 2521745"/>
              <a:gd name="connsiteY13" fmla="*/ 1090612 h 2195512"/>
              <a:gd name="connsiteX14" fmla="*/ 1214439 w 2521745"/>
              <a:gd name="connsiteY14" fmla="*/ 1209674 h 2195512"/>
              <a:gd name="connsiteX15" fmla="*/ 1362076 w 2521745"/>
              <a:gd name="connsiteY15" fmla="*/ 1212055 h 2195512"/>
              <a:gd name="connsiteX16" fmla="*/ 1366839 w 2521745"/>
              <a:gd name="connsiteY16" fmla="*/ 1333499 h 2195512"/>
              <a:gd name="connsiteX17" fmla="*/ 1519239 w 2521745"/>
              <a:gd name="connsiteY17" fmla="*/ 1335880 h 2195512"/>
              <a:gd name="connsiteX18" fmla="*/ 1519238 w 2521745"/>
              <a:gd name="connsiteY18" fmla="*/ 1452561 h 2195512"/>
              <a:gd name="connsiteX19" fmla="*/ 1669258 w 2521745"/>
              <a:gd name="connsiteY19" fmla="*/ 1454943 h 2195512"/>
              <a:gd name="connsiteX20" fmla="*/ 1671639 w 2521745"/>
              <a:gd name="connsiteY20" fmla="*/ 1576386 h 2195512"/>
              <a:gd name="connsiteX21" fmla="*/ 2178845 w 2521745"/>
              <a:gd name="connsiteY21" fmla="*/ 1583530 h 2195512"/>
              <a:gd name="connsiteX22" fmla="*/ 2181226 w 2521745"/>
              <a:gd name="connsiteY22" fmla="*/ 1781174 h 2195512"/>
              <a:gd name="connsiteX23" fmla="*/ 2307433 w 2521745"/>
              <a:gd name="connsiteY23" fmla="*/ 1785937 h 2195512"/>
              <a:gd name="connsiteX24" fmla="*/ 2307432 w 2521745"/>
              <a:gd name="connsiteY24" fmla="*/ 1988343 h 2195512"/>
              <a:gd name="connsiteX25" fmla="*/ 2519364 w 2521745"/>
              <a:gd name="connsiteY25" fmla="*/ 1988343 h 2195512"/>
              <a:gd name="connsiteX26" fmla="*/ 2521745 w 2521745"/>
              <a:gd name="connsiteY26" fmla="*/ 2195512 h 2195512"/>
              <a:gd name="connsiteX0" fmla="*/ 0 w 2521745"/>
              <a:gd name="connsiteY0" fmla="*/ 0 h 2195512"/>
              <a:gd name="connsiteX1" fmla="*/ 388145 w 2521745"/>
              <a:gd name="connsiteY1" fmla="*/ 352424 h 2195512"/>
              <a:gd name="connsiteX2" fmla="*/ 388145 w 2521745"/>
              <a:gd name="connsiteY2" fmla="*/ 473868 h 2195512"/>
              <a:gd name="connsiteX3" fmla="*/ 471489 w 2521745"/>
              <a:gd name="connsiteY3" fmla="*/ 476249 h 2195512"/>
              <a:gd name="connsiteX4" fmla="*/ 473869 w 2521745"/>
              <a:gd name="connsiteY4" fmla="*/ 600075 h 2195512"/>
              <a:gd name="connsiteX5" fmla="*/ 485776 w 2521745"/>
              <a:gd name="connsiteY5" fmla="*/ 600074 h 2195512"/>
              <a:gd name="connsiteX6" fmla="*/ 483395 w 2521745"/>
              <a:gd name="connsiteY6" fmla="*/ 719137 h 2195512"/>
              <a:gd name="connsiteX7" fmla="*/ 523876 w 2521745"/>
              <a:gd name="connsiteY7" fmla="*/ 719137 h 2195512"/>
              <a:gd name="connsiteX8" fmla="*/ 531019 w 2521745"/>
              <a:gd name="connsiteY8" fmla="*/ 840580 h 2195512"/>
              <a:gd name="connsiteX9" fmla="*/ 552451 w 2521745"/>
              <a:gd name="connsiteY9" fmla="*/ 840580 h 2195512"/>
              <a:gd name="connsiteX10" fmla="*/ 554832 w 2521745"/>
              <a:gd name="connsiteY10" fmla="*/ 964406 h 2195512"/>
              <a:gd name="connsiteX11" fmla="*/ 719139 w 2521745"/>
              <a:gd name="connsiteY11" fmla="*/ 969167 h 2195512"/>
              <a:gd name="connsiteX12" fmla="*/ 719139 w 2521745"/>
              <a:gd name="connsiteY12" fmla="*/ 1092993 h 2195512"/>
              <a:gd name="connsiteX13" fmla="*/ 1209676 w 2521745"/>
              <a:gd name="connsiteY13" fmla="*/ 1090612 h 2195512"/>
              <a:gd name="connsiteX14" fmla="*/ 1214439 w 2521745"/>
              <a:gd name="connsiteY14" fmla="*/ 1209674 h 2195512"/>
              <a:gd name="connsiteX15" fmla="*/ 1362076 w 2521745"/>
              <a:gd name="connsiteY15" fmla="*/ 1212055 h 2195512"/>
              <a:gd name="connsiteX16" fmla="*/ 1366839 w 2521745"/>
              <a:gd name="connsiteY16" fmla="*/ 1333499 h 2195512"/>
              <a:gd name="connsiteX17" fmla="*/ 1519239 w 2521745"/>
              <a:gd name="connsiteY17" fmla="*/ 1335880 h 2195512"/>
              <a:gd name="connsiteX18" fmla="*/ 1519238 w 2521745"/>
              <a:gd name="connsiteY18" fmla="*/ 1452561 h 2195512"/>
              <a:gd name="connsiteX19" fmla="*/ 1669258 w 2521745"/>
              <a:gd name="connsiteY19" fmla="*/ 1454943 h 2195512"/>
              <a:gd name="connsiteX20" fmla="*/ 1671639 w 2521745"/>
              <a:gd name="connsiteY20" fmla="*/ 1576386 h 2195512"/>
              <a:gd name="connsiteX21" fmla="*/ 2178845 w 2521745"/>
              <a:gd name="connsiteY21" fmla="*/ 1583530 h 2195512"/>
              <a:gd name="connsiteX22" fmla="*/ 2181226 w 2521745"/>
              <a:gd name="connsiteY22" fmla="*/ 1781174 h 2195512"/>
              <a:gd name="connsiteX23" fmla="*/ 2307433 w 2521745"/>
              <a:gd name="connsiteY23" fmla="*/ 1785937 h 2195512"/>
              <a:gd name="connsiteX24" fmla="*/ 2307432 w 2521745"/>
              <a:gd name="connsiteY24" fmla="*/ 1988343 h 2195512"/>
              <a:gd name="connsiteX25" fmla="*/ 2519364 w 2521745"/>
              <a:gd name="connsiteY25" fmla="*/ 1988343 h 2195512"/>
              <a:gd name="connsiteX26" fmla="*/ 2521745 w 2521745"/>
              <a:gd name="connsiteY26" fmla="*/ 2195512 h 2195512"/>
              <a:gd name="connsiteX0" fmla="*/ 0 w 2521745"/>
              <a:gd name="connsiteY0" fmla="*/ 0 h 2195512"/>
              <a:gd name="connsiteX1" fmla="*/ 278607 w 2521745"/>
              <a:gd name="connsiteY1" fmla="*/ 350043 h 2195512"/>
              <a:gd name="connsiteX2" fmla="*/ 388145 w 2521745"/>
              <a:gd name="connsiteY2" fmla="*/ 352424 h 2195512"/>
              <a:gd name="connsiteX3" fmla="*/ 388145 w 2521745"/>
              <a:gd name="connsiteY3" fmla="*/ 473868 h 2195512"/>
              <a:gd name="connsiteX4" fmla="*/ 471489 w 2521745"/>
              <a:gd name="connsiteY4" fmla="*/ 476249 h 2195512"/>
              <a:gd name="connsiteX5" fmla="*/ 473869 w 2521745"/>
              <a:gd name="connsiteY5" fmla="*/ 600075 h 2195512"/>
              <a:gd name="connsiteX6" fmla="*/ 485776 w 2521745"/>
              <a:gd name="connsiteY6" fmla="*/ 600074 h 2195512"/>
              <a:gd name="connsiteX7" fmla="*/ 483395 w 2521745"/>
              <a:gd name="connsiteY7" fmla="*/ 719137 h 2195512"/>
              <a:gd name="connsiteX8" fmla="*/ 523876 w 2521745"/>
              <a:gd name="connsiteY8" fmla="*/ 719137 h 2195512"/>
              <a:gd name="connsiteX9" fmla="*/ 531019 w 2521745"/>
              <a:gd name="connsiteY9" fmla="*/ 840580 h 2195512"/>
              <a:gd name="connsiteX10" fmla="*/ 552451 w 2521745"/>
              <a:gd name="connsiteY10" fmla="*/ 840580 h 2195512"/>
              <a:gd name="connsiteX11" fmla="*/ 554832 w 2521745"/>
              <a:gd name="connsiteY11" fmla="*/ 964406 h 2195512"/>
              <a:gd name="connsiteX12" fmla="*/ 719139 w 2521745"/>
              <a:gd name="connsiteY12" fmla="*/ 969167 h 2195512"/>
              <a:gd name="connsiteX13" fmla="*/ 719139 w 2521745"/>
              <a:gd name="connsiteY13" fmla="*/ 1092993 h 2195512"/>
              <a:gd name="connsiteX14" fmla="*/ 1209676 w 2521745"/>
              <a:gd name="connsiteY14" fmla="*/ 1090612 h 2195512"/>
              <a:gd name="connsiteX15" fmla="*/ 1214439 w 2521745"/>
              <a:gd name="connsiteY15" fmla="*/ 1209674 h 2195512"/>
              <a:gd name="connsiteX16" fmla="*/ 1362076 w 2521745"/>
              <a:gd name="connsiteY16" fmla="*/ 1212055 h 2195512"/>
              <a:gd name="connsiteX17" fmla="*/ 1366839 w 2521745"/>
              <a:gd name="connsiteY17" fmla="*/ 1333499 h 2195512"/>
              <a:gd name="connsiteX18" fmla="*/ 1519239 w 2521745"/>
              <a:gd name="connsiteY18" fmla="*/ 1335880 h 2195512"/>
              <a:gd name="connsiteX19" fmla="*/ 1519238 w 2521745"/>
              <a:gd name="connsiteY19" fmla="*/ 1452561 h 2195512"/>
              <a:gd name="connsiteX20" fmla="*/ 1669258 w 2521745"/>
              <a:gd name="connsiteY20" fmla="*/ 1454943 h 2195512"/>
              <a:gd name="connsiteX21" fmla="*/ 1671639 w 2521745"/>
              <a:gd name="connsiteY21" fmla="*/ 1576386 h 2195512"/>
              <a:gd name="connsiteX22" fmla="*/ 2178845 w 2521745"/>
              <a:gd name="connsiteY22" fmla="*/ 1583530 h 2195512"/>
              <a:gd name="connsiteX23" fmla="*/ 2181226 w 2521745"/>
              <a:gd name="connsiteY23" fmla="*/ 1781174 h 2195512"/>
              <a:gd name="connsiteX24" fmla="*/ 2307433 w 2521745"/>
              <a:gd name="connsiteY24" fmla="*/ 1785937 h 2195512"/>
              <a:gd name="connsiteX25" fmla="*/ 2307432 w 2521745"/>
              <a:gd name="connsiteY25" fmla="*/ 1988343 h 2195512"/>
              <a:gd name="connsiteX26" fmla="*/ 2519364 w 2521745"/>
              <a:gd name="connsiteY26" fmla="*/ 1988343 h 2195512"/>
              <a:gd name="connsiteX27" fmla="*/ 2521745 w 2521745"/>
              <a:gd name="connsiteY27" fmla="*/ 2195512 h 2195512"/>
              <a:gd name="connsiteX0" fmla="*/ 0 w 2521745"/>
              <a:gd name="connsiteY0" fmla="*/ 0 h 2195512"/>
              <a:gd name="connsiteX1" fmla="*/ 278607 w 2521745"/>
              <a:gd name="connsiteY1" fmla="*/ 350043 h 2195512"/>
              <a:gd name="connsiteX2" fmla="*/ 388145 w 2521745"/>
              <a:gd name="connsiteY2" fmla="*/ 352424 h 2195512"/>
              <a:gd name="connsiteX3" fmla="*/ 388145 w 2521745"/>
              <a:gd name="connsiteY3" fmla="*/ 473868 h 2195512"/>
              <a:gd name="connsiteX4" fmla="*/ 471489 w 2521745"/>
              <a:gd name="connsiteY4" fmla="*/ 476249 h 2195512"/>
              <a:gd name="connsiteX5" fmla="*/ 473869 w 2521745"/>
              <a:gd name="connsiteY5" fmla="*/ 600075 h 2195512"/>
              <a:gd name="connsiteX6" fmla="*/ 485776 w 2521745"/>
              <a:gd name="connsiteY6" fmla="*/ 600074 h 2195512"/>
              <a:gd name="connsiteX7" fmla="*/ 483395 w 2521745"/>
              <a:gd name="connsiteY7" fmla="*/ 719137 h 2195512"/>
              <a:gd name="connsiteX8" fmla="*/ 523876 w 2521745"/>
              <a:gd name="connsiteY8" fmla="*/ 719137 h 2195512"/>
              <a:gd name="connsiteX9" fmla="*/ 531019 w 2521745"/>
              <a:gd name="connsiteY9" fmla="*/ 840580 h 2195512"/>
              <a:gd name="connsiteX10" fmla="*/ 552451 w 2521745"/>
              <a:gd name="connsiteY10" fmla="*/ 840580 h 2195512"/>
              <a:gd name="connsiteX11" fmla="*/ 554832 w 2521745"/>
              <a:gd name="connsiteY11" fmla="*/ 964406 h 2195512"/>
              <a:gd name="connsiteX12" fmla="*/ 719139 w 2521745"/>
              <a:gd name="connsiteY12" fmla="*/ 969167 h 2195512"/>
              <a:gd name="connsiteX13" fmla="*/ 719139 w 2521745"/>
              <a:gd name="connsiteY13" fmla="*/ 1092993 h 2195512"/>
              <a:gd name="connsiteX14" fmla="*/ 1209676 w 2521745"/>
              <a:gd name="connsiteY14" fmla="*/ 1090612 h 2195512"/>
              <a:gd name="connsiteX15" fmla="*/ 1214439 w 2521745"/>
              <a:gd name="connsiteY15" fmla="*/ 1209674 h 2195512"/>
              <a:gd name="connsiteX16" fmla="*/ 1362076 w 2521745"/>
              <a:gd name="connsiteY16" fmla="*/ 1212055 h 2195512"/>
              <a:gd name="connsiteX17" fmla="*/ 1366839 w 2521745"/>
              <a:gd name="connsiteY17" fmla="*/ 1333499 h 2195512"/>
              <a:gd name="connsiteX18" fmla="*/ 1519239 w 2521745"/>
              <a:gd name="connsiteY18" fmla="*/ 1335880 h 2195512"/>
              <a:gd name="connsiteX19" fmla="*/ 1519238 w 2521745"/>
              <a:gd name="connsiteY19" fmla="*/ 1452561 h 2195512"/>
              <a:gd name="connsiteX20" fmla="*/ 1669258 w 2521745"/>
              <a:gd name="connsiteY20" fmla="*/ 1454943 h 2195512"/>
              <a:gd name="connsiteX21" fmla="*/ 1671639 w 2521745"/>
              <a:gd name="connsiteY21" fmla="*/ 1576386 h 2195512"/>
              <a:gd name="connsiteX22" fmla="*/ 2178845 w 2521745"/>
              <a:gd name="connsiteY22" fmla="*/ 1583530 h 2195512"/>
              <a:gd name="connsiteX23" fmla="*/ 2181226 w 2521745"/>
              <a:gd name="connsiteY23" fmla="*/ 1781174 h 2195512"/>
              <a:gd name="connsiteX24" fmla="*/ 2307433 w 2521745"/>
              <a:gd name="connsiteY24" fmla="*/ 1785937 h 2195512"/>
              <a:gd name="connsiteX25" fmla="*/ 2307432 w 2521745"/>
              <a:gd name="connsiteY25" fmla="*/ 1988343 h 2195512"/>
              <a:gd name="connsiteX26" fmla="*/ 2519364 w 2521745"/>
              <a:gd name="connsiteY26" fmla="*/ 1988343 h 2195512"/>
              <a:gd name="connsiteX27" fmla="*/ 2521745 w 2521745"/>
              <a:gd name="connsiteY27" fmla="*/ 2195512 h 2195512"/>
              <a:gd name="connsiteX0" fmla="*/ 0 w 2521745"/>
              <a:gd name="connsiteY0" fmla="*/ 0 h 2195512"/>
              <a:gd name="connsiteX1" fmla="*/ 278607 w 2521745"/>
              <a:gd name="connsiteY1" fmla="*/ 226218 h 2195512"/>
              <a:gd name="connsiteX2" fmla="*/ 278607 w 2521745"/>
              <a:gd name="connsiteY2" fmla="*/ 350043 h 2195512"/>
              <a:gd name="connsiteX3" fmla="*/ 388145 w 2521745"/>
              <a:gd name="connsiteY3" fmla="*/ 352424 h 2195512"/>
              <a:gd name="connsiteX4" fmla="*/ 388145 w 2521745"/>
              <a:gd name="connsiteY4" fmla="*/ 473868 h 2195512"/>
              <a:gd name="connsiteX5" fmla="*/ 471489 w 2521745"/>
              <a:gd name="connsiteY5" fmla="*/ 476249 h 2195512"/>
              <a:gd name="connsiteX6" fmla="*/ 473869 w 2521745"/>
              <a:gd name="connsiteY6" fmla="*/ 600075 h 2195512"/>
              <a:gd name="connsiteX7" fmla="*/ 485776 w 2521745"/>
              <a:gd name="connsiteY7" fmla="*/ 600074 h 2195512"/>
              <a:gd name="connsiteX8" fmla="*/ 483395 w 2521745"/>
              <a:gd name="connsiteY8" fmla="*/ 719137 h 2195512"/>
              <a:gd name="connsiteX9" fmla="*/ 523876 w 2521745"/>
              <a:gd name="connsiteY9" fmla="*/ 719137 h 2195512"/>
              <a:gd name="connsiteX10" fmla="*/ 531019 w 2521745"/>
              <a:gd name="connsiteY10" fmla="*/ 840580 h 2195512"/>
              <a:gd name="connsiteX11" fmla="*/ 552451 w 2521745"/>
              <a:gd name="connsiteY11" fmla="*/ 840580 h 2195512"/>
              <a:gd name="connsiteX12" fmla="*/ 554832 w 2521745"/>
              <a:gd name="connsiteY12" fmla="*/ 964406 h 2195512"/>
              <a:gd name="connsiteX13" fmla="*/ 719139 w 2521745"/>
              <a:gd name="connsiteY13" fmla="*/ 969167 h 2195512"/>
              <a:gd name="connsiteX14" fmla="*/ 719139 w 2521745"/>
              <a:gd name="connsiteY14" fmla="*/ 1092993 h 2195512"/>
              <a:gd name="connsiteX15" fmla="*/ 1209676 w 2521745"/>
              <a:gd name="connsiteY15" fmla="*/ 1090612 h 2195512"/>
              <a:gd name="connsiteX16" fmla="*/ 1214439 w 2521745"/>
              <a:gd name="connsiteY16" fmla="*/ 1209674 h 2195512"/>
              <a:gd name="connsiteX17" fmla="*/ 1362076 w 2521745"/>
              <a:gd name="connsiteY17" fmla="*/ 1212055 h 2195512"/>
              <a:gd name="connsiteX18" fmla="*/ 1366839 w 2521745"/>
              <a:gd name="connsiteY18" fmla="*/ 1333499 h 2195512"/>
              <a:gd name="connsiteX19" fmla="*/ 1519239 w 2521745"/>
              <a:gd name="connsiteY19" fmla="*/ 1335880 h 2195512"/>
              <a:gd name="connsiteX20" fmla="*/ 1519238 w 2521745"/>
              <a:gd name="connsiteY20" fmla="*/ 1452561 h 2195512"/>
              <a:gd name="connsiteX21" fmla="*/ 1669258 w 2521745"/>
              <a:gd name="connsiteY21" fmla="*/ 1454943 h 2195512"/>
              <a:gd name="connsiteX22" fmla="*/ 1671639 w 2521745"/>
              <a:gd name="connsiteY22" fmla="*/ 1576386 h 2195512"/>
              <a:gd name="connsiteX23" fmla="*/ 2178845 w 2521745"/>
              <a:gd name="connsiteY23" fmla="*/ 1583530 h 2195512"/>
              <a:gd name="connsiteX24" fmla="*/ 2181226 w 2521745"/>
              <a:gd name="connsiteY24" fmla="*/ 1781174 h 2195512"/>
              <a:gd name="connsiteX25" fmla="*/ 2307433 w 2521745"/>
              <a:gd name="connsiteY25" fmla="*/ 1785937 h 2195512"/>
              <a:gd name="connsiteX26" fmla="*/ 2307432 w 2521745"/>
              <a:gd name="connsiteY26" fmla="*/ 1988343 h 2195512"/>
              <a:gd name="connsiteX27" fmla="*/ 2519364 w 2521745"/>
              <a:gd name="connsiteY27" fmla="*/ 1988343 h 2195512"/>
              <a:gd name="connsiteX28" fmla="*/ 2521745 w 2521745"/>
              <a:gd name="connsiteY28" fmla="*/ 2195512 h 2195512"/>
              <a:gd name="connsiteX0" fmla="*/ 0 w 2521745"/>
              <a:gd name="connsiteY0" fmla="*/ 0 h 2195512"/>
              <a:gd name="connsiteX1" fmla="*/ 278607 w 2521745"/>
              <a:gd name="connsiteY1" fmla="*/ 226218 h 2195512"/>
              <a:gd name="connsiteX2" fmla="*/ 278607 w 2521745"/>
              <a:gd name="connsiteY2" fmla="*/ 350043 h 2195512"/>
              <a:gd name="connsiteX3" fmla="*/ 388145 w 2521745"/>
              <a:gd name="connsiteY3" fmla="*/ 352424 h 2195512"/>
              <a:gd name="connsiteX4" fmla="*/ 388145 w 2521745"/>
              <a:gd name="connsiteY4" fmla="*/ 473868 h 2195512"/>
              <a:gd name="connsiteX5" fmla="*/ 471489 w 2521745"/>
              <a:gd name="connsiteY5" fmla="*/ 476249 h 2195512"/>
              <a:gd name="connsiteX6" fmla="*/ 473869 w 2521745"/>
              <a:gd name="connsiteY6" fmla="*/ 600075 h 2195512"/>
              <a:gd name="connsiteX7" fmla="*/ 485776 w 2521745"/>
              <a:gd name="connsiteY7" fmla="*/ 600074 h 2195512"/>
              <a:gd name="connsiteX8" fmla="*/ 483395 w 2521745"/>
              <a:gd name="connsiteY8" fmla="*/ 719137 h 2195512"/>
              <a:gd name="connsiteX9" fmla="*/ 523876 w 2521745"/>
              <a:gd name="connsiteY9" fmla="*/ 719137 h 2195512"/>
              <a:gd name="connsiteX10" fmla="*/ 531019 w 2521745"/>
              <a:gd name="connsiteY10" fmla="*/ 840580 h 2195512"/>
              <a:gd name="connsiteX11" fmla="*/ 552451 w 2521745"/>
              <a:gd name="connsiteY11" fmla="*/ 840580 h 2195512"/>
              <a:gd name="connsiteX12" fmla="*/ 554832 w 2521745"/>
              <a:gd name="connsiteY12" fmla="*/ 964406 h 2195512"/>
              <a:gd name="connsiteX13" fmla="*/ 719139 w 2521745"/>
              <a:gd name="connsiteY13" fmla="*/ 969167 h 2195512"/>
              <a:gd name="connsiteX14" fmla="*/ 719139 w 2521745"/>
              <a:gd name="connsiteY14" fmla="*/ 1092993 h 2195512"/>
              <a:gd name="connsiteX15" fmla="*/ 1209676 w 2521745"/>
              <a:gd name="connsiteY15" fmla="*/ 1090612 h 2195512"/>
              <a:gd name="connsiteX16" fmla="*/ 1214439 w 2521745"/>
              <a:gd name="connsiteY16" fmla="*/ 1209674 h 2195512"/>
              <a:gd name="connsiteX17" fmla="*/ 1362076 w 2521745"/>
              <a:gd name="connsiteY17" fmla="*/ 1212055 h 2195512"/>
              <a:gd name="connsiteX18" fmla="*/ 1366839 w 2521745"/>
              <a:gd name="connsiteY18" fmla="*/ 1333499 h 2195512"/>
              <a:gd name="connsiteX19" fmla="*/ 1519239 w 2521745"/>
              <a:gd name="connsiteY19" fmla="*/ 1335880 h 2195512"/>
              <a:gd name="connsiteX20" fmla="*/ 1519238 w 2521745"/>
              <a:gd name="connsiteY20" fmla="*/ 1452561 h 2195512"/>
              <a:gd name="connsiteX21" fmla="*/ 1669258 w 2521745"/>
              <a:gd name="connsiteY21" fmla="*/ 1454943 h 2195512"/>
              <a:gd name="connsiteX22" fmla="*/ 1671639 w 2521745"/>
              <a:gd name="connsiteY22" fmla="*/ 1576386 h 2195512"/>
              <a:gd name="connsiteX23" fmla="*/ 2178845 w 2521745"/>
              <a:gd name="connsiteY23" fmla="*/ 1583530 h 2195512"/>
              <a:gd name="connsiteX24" fmla="*/ 2181226 w 2521745"/>
              <a:gd name="connsiteY24" fmla="*/ 1781174 h 2195512"/>
              <a:gd name="connsiteX25" fmla="*/ 2307433 w 2521745"/>
              <a:gd name="connsiteY25" fmla="*/ 1785937 h 2195512"/>
              <a:gd name="connsiteX26" fmla="*/ 2307432 w 2521745"/>
              <a:gd name="connsiteY26" fmla="*/ 1988343 h 2195512"/>
              <a:gd name="connsiteX27" fmla="*/ 2519364 w 2521745"/>
              <a:gd name="connsiteY27" fmla="*/ 1988343 h 2195512"/>
              <a:gd name="connsiteX28" fmla="*/ 2521745 w 2521745"/>
              <a:gd name="connsiteY28" fmla="*/ 2195512 h 2195512"/>
              <a:gd name="connsiteX0" fmla="*/ 0 w 2521745"/>
              <a:gd name="connsiteY0" fmla="*/ 0 h 2195512"/>
              <a:gd name="connsiteX1" fmla="*/ 216695 w 2521745"/>
              <a:gd name="connsiteY1" fmla="*/ 226218 h 2195512"/>
              <a:gd name="connsiteX2" fmla="*/ 278607 w 2521745"/>
              <a:gd name="connsiteY2" fmla="*/ 226218 h 2195512"/>
              <a:gd name="connsiteX3" fmla="*/ 278607 w 2521745"/>
              <a:gd name="connsiteY3" fmla="*/ 350043 h 2195512"/>
              <a:gd name="connsiteX4" fmla="*/ 388145 w 2521745"/>
              <a:gd name="connsiteY4" fmla="*/ 352424 h 2195512"/>
              <a:gd name="connsiteX5" fmla="*/ 388145 w 2521745"/>
              <a:gd name="connsiteY5" fmla="*/ 473868 h 2195512"/>
              <a:gd name="connsiteX6" fmla="*/ 471489 w 2521745"/>
              <a:gd name="connsiteY6" fmla="*/ 476249 h 2195512"/>
              <a:gd name="connsiteX7" fmla="*/ 473869 w 2521745"/>
              <a:gd name="connsiteY7" fmla="*/ 600075 h 2195512"/>
              <a:gd name="connsiteX8" fmla="*/ 485776 w 2521745"/>
              <a:gd name="connsiteY8" fmla="*/ 600074 h 2195512"/>
              <a:gd name="connsiteX9" fmla="*/ 483395 w 2521745"/>
              <a:gd name="connsiteY9" fmla="*/ 719137 h 2195512"/>
              <a:gd name="connsiteX10" fmla="*/ 523876 w 2521745"/>
              <a:gd name="connsiteY10" fmla="*/ 719137 h 2195512"/>
              <a:gd name="connsiteX11" fmla="*/ 531019 w 2521745"/>
              <a:gd name="connsiteY11" fmla="*/ 840580 h 2195512"/>
              <a:gd name="connsiteX12" fmla="*/ 552451 w 2521745"/>
              <a:gd name="connsiteY12" fmla="*/ 840580 h 2195512"/>
              <a:gd name="connsiteX13" fmla="*/ 554832 w 2521745"/>
              <a:gd name="connsiteY13" fmla="*/ 964406 h 2195512"/>
              <a:gd name="connsiteX14" fmla="*/ 719139 w 2521745"/>
              <a:gd name="connsiteY14" fmla="*/ 969167 h 2195512"/>
              <a:gd name="connsiteX15" fmla="*/ 719139 w 2521745"/>
              <a:gd name="connsiteY15" fmla="*/ 1092993 h 2195512"/>
              <a:gd name="connsiteX16" fmla="*/ 1209676 w 2521745"/>
              <a:gd name="connsiteY16" fmla="*/ 1090612 h 2195512"/>
              <a:gd name="connsiteX17" fmla="*/ 1214439 w 2521745"/>
              <a:gd name="connsiteY17" fmla="*/ 1209674 h 2195512"/>
              <a:gd name="connsiteX18" fmla="*/ 1362076 w 2521745"/>
              <a:gd name="connsiteY18" fmla="*/ 1212055 h 2195512"/>
              <a:gd name="connsiteX19" fmla="*/ 1366839 w 2521745"/>
              <a:gd name="connsiteY19" fmla="*/ 1333499 h 2195512"/>
              <a:gd name="connsiteX20" fmla="*/ 1519239 w 2521745"/>
              <a:gd name="connsiteY20" fmla="*/ 1335880 h 2195512"/>
              <a:gd name="connsiteX21" fmla="*/ 1519238 w 2521745"/>
              <a:gd name="connsiteY21" fmla="*/ 1452561 h 2195512"/>
              <a:gd name="connsiteX22" fmla="*/ 1669258 w 2521745"/>
              <a:gd name="connsiteY22" fmla="*/ 1454943 h 2195512"/>
              <a:gd name="connsiteX23" fmla="*/ 1671639 w 2521745"/>
              <a:gd name="connsiteY23" fmla="*/ 1576386 h 2195512"/>
              <a:gd name="connsiteX24" fmla="*/ 2178845 w 2521745"/>
              <a:gd name="connsiteY24" fmla="*/ 1583530 h 2195512"/>
              <a:gd name="connsiteX25" fmla="*/ 2181226 w 2521745"/>
              <a:gd name="connsiteY25" fmla="*/ 1781174 h 2195512"/>
              <a:gd name="connsiteX26" fmla="*/ 2307433 w 2521745"/>
              <a:gd name="connsiteY26" fmla="*/ 1785937 h 2195512"/>
              <a:gd name="connsiteX27" fmla="*/ 2307432 w 2521745"/>
              <a:gd name="connsiteY27" fmla="*/ 1988343 h 2195512"/>
              <a:gd name="connsiteX28" fmla="*/ 2519364 w 2521745"/>
              <a:gd name="connsiteY28" fmla="*/ 1988343 h 2195512"/>
              <a:gd name="connsiteX29" fmla="*/ 2521745 w 2521745"/>
              <a:gd name="connsiteY29" fmla="*/ 2195512 h 2195512"/>
              <a:gd name="connsiteX0" fmla="*/ 0 w 2521745"/>
              <a:gd name="connsiteY0" fmla="*/ 0 h 2195512"/>
              <a:gd name="connsiteX1" fmla="*/ 216695 w 2521745"/>
              <a:gd name="connsiteY1" fmla="*/ 226218 h 2195512"/>
              <a:gd name="connsiteX2" fmla="*/ 278607 w 2521745"/>
              <a:gd name="connsiteY2" fmla="*/ 226218 h 2195512"/>
              <a:gd name="connsiteX3" fmla="*/ 278607 w 2521745"/>
              <a:gd name="connsiteY3" fmla="*/ 350043 h 2195512"/>
              <a:gd name="connsiteX4" fmla="*/ 388145 w 2521745"/>
              <a:gd name="connsiteY4" fmla="*/ 352424 h 2195512"/>
              <a:gd name="connsiteX5" fmla="*/ 388145 w 2521745"/>
              <a:gd name="connsiteY5" fmla="*/ 473868 h 2195512"/>
              <a:gd name="connsiteX6" fmla="*/ 471489 w 2521745"/>
              <a:gd name="connsiteY6" fmla="*/ 476249 h 2195512"/>
              <a:gd name="connsiteX7" fmla="*/ 473869 w 2521745"/>
              <a:gd name="connsiteY7" fmla="*/ 600075 h 2195512"/>
              <a:gd name="connsiteX8" fmla="*/ 485776 w 2521745"/>
              <a:gd name="connsiteY8" fmla="*/ 600074 h 2195512"/>
              <a:gd name="connsiteX9" fmla="*/ 483395 w 2521745"/>
              <a:gd name="connsiteY9" fmla="*/ 719137 h 2195512"/>
              <a:gd name="connsiteX10" fmla="*/ 523876 w 2521745"/>
              <a:gd name="connsiteY10" fmla="*/ 719137 h 2195512"/>
              <a:gd name="connsiteX11" fmla="*/ 531019 w 2521745"/>
              <a:gd name="connsiteY11" fmla="*/ 840580 h 2195512"/>
              <a:gd name="connsiteX12" fmla="*/ 552451 w 2521745"/>
              <a:gd name="connsiteY12" fmla="*/ 840580 h 2195512"/>
              <a:gd name="connsiteX13" fmla="*/ 554832 w 2521745"/>
              <a:gd name="connsiteY13" fmla="*/ 964406 h 2195512"/>
              <a:gd name="connsiteX14" fmla="*/ 719139 w 2521745"/>
              <a:gd name="connsiteY14" fmla="*/ 969167 h 2195512"/>
              <a:gd name="connsiteX15" fmla="*/ 719139 w 2521745"/>
              <a:gd name="connsiteY15" fmla="*/ 1092993 h 2195512"/>
              <a:gd name="connsiteX16" fmla="*/ 1209676 w 2521745"/>
              <a:gd name="connsiteY16" fmla="*/ 1090612 h 2195512"/>
              <a:gd name="connsiteX17" fmla="*/ 1214439 w 2521745"/>
              <a:gd name="connsiteY17" fmla="*/ 1209674 h 2195512"/>
              <a:gd name="connsiteX18" fmla="*/ 1362076 w 2521745"/>
              <a:gd name="connsiteY18" fmla="*/ 1212055 h 2195512"/>
              <a:gd name="connsiteX19" fmla="*/ 1366839 w 2521745"/>
              <a:gd name="connsiteY19" fmla="*/ 1333499 h 2195512"/>
              <a:gd name="connsiteX20" fmla="*/ 1519239 w 2521745"/>
              <a:gd name="connsiteY20" fmla="*/ 1335880 h 2195512"/>
              <a:gd name="connsiteX21" fmla="*/ 1519238 w 2521745"/>
              <a:gd name="connsiteY21" fmla="*/ 1452561 h 2195512"/>
              <a:gd name="connsiteX22" fmla="*/ 1669258 w 2521745"/>
              <a:gd name="connsiteY22" fmla="*/ 1454943 h 2195512"/>
              <a:gd name="connsiteX23" fmla="*/ 1671639 w 2521745"/>
              <a:gd name="connsiteY23" fmla="*/ 1576386 h 2195512"/>
              <a:gd name="connsiteX24" fmla="*/ 2178845 w 2521745"/>
              <a:gd name="connsiteY24" fmla="*/ 1583530 h 2195512"/>
              <a:gd name="connsiteX25" fmla="*/ 2181226 w 2521745"/>
              <a:gd name="connsiteY25" fmla="*/ 1781174 h 2195512"/>
              <a:gd name="connsiteX26" fmla="*/ 2307433 w 2521745"/>
              <a:gd name="connsiteY26" fmla="*/ 1785937 h 2195512"/>
              <a:gd name="connsiteX27" fmla="*/ 2307432 w 2521745"/>
              <a:gd name="connsiteY27" fmla="*/ 1988343 h 2195512"/>
              <a:gd name="connsiteX28" fmla="*/ 2519364 w 2521745"/>
              <a:gd name="connsiteY28" fmla="*/ 1988343 h 2195512"/>
              <a:gd name="connsiteX29" fmla="*/ 2521745 w 2521745"/>
              <a:gd name="connsiteY29" fmla="*/ 2195512 h 2195512"/>
              <a:gd name="connsiteX0" fmla="*/ 0 w 2521745"/>
              <a:gd name="connsiteY0" fmla="*/ 0 h 2195512"/>
              <a:gd name="connsiteX1" fmla="*/ 219076 w 2521745"/>
              <a:gd name="connsiteY1" fmla="*/ 119062 h 2195512"/>
              <a:gd name="connsiteX2" fmla="*/ 216695 w 2521745"/>
              <a:gd name="connsiteY2" fmla="*/ 226218 h 2195512"/>
              <a:gd name="connsiteX3" fmla="*/ 278607 w 2521745"/>
              <a:gd name="connsiteY3" fmla="*/ 226218 h 2195512"/>
              <a:gd name="connsiteX4" fmla="*/ 278607 w 2521745"/>
              <a:gd name="connsiteY4" fmla="*/ 350043 h 2195512"/>
              <a:gd name="connsiteX5" fmla="*/ 388145 w 2521745"/>
              <a:gd name="connsiteY5" fmla="*/ 352424 h 2195512"/>
              <a:gd name="connsiteX6" fmla="*/ 388145 w 2521745"/>
              <a:gd name="connsiteY6" fmla="*/ 473868 h 2195512"/>
              <a:gd name="connsiteX7" fmla="*/ 471489 w 2521745"/>
              <a:gd name="connsiteY7" fmla="*/ 476249 h 2195512"/>
              <a:gd name="connsiteX8" fmla="*/ 473869 w 2521745"/>
              <a:gd name="connsiteY8" fmla="*/ 600075 h 2195512"/>
              <a:gd name="connsiteX9" fmla="*/ 485776 w 2521745"/>
              <a:gd name="connsiteY9" fmla="*/ 600074 h 2195512"/>
              <a:gd name="connsiteX10" fmla="*/ 483395 w 2521745"/>
              <a:gd name="connsiteY10" fmla="*/ 719137 h 2195512"/>
              <a:gd name="connsiteX11" fmla="*/ 523876 w 2521745"/>
              <a:gd name="connsiteY11" fmla="*/ 719137 h 2195512"/>
              <a:gd name="connsiteX12" fmla="*/ 531019 w 2521745"/>
              <a:gd name="connsiteY12" fmla="*/ 840580 h 2195512"/>
              <a:gd name="connsiteX13" fmla="*/ 552451 w 2521745"/>
              <a:gd name="connsiteY13" fmla="*/ 840580 h 2195512"/>
              <a:gd name="connsiteX14" fmla="*/ 554832 w 2521745"/>
              <a:gd name="connsiteY14" fmla="*/ 964406 h 2195512"/>
              <a:gd name="connsiteX15" fmla="*/ 719139 w 2521745"/>
              <a:gd name="connsiteY15" fmla="*/ 969167 h 2195512"/>
              <a:gd name="connsiteX16" fmla="*/ 719139 w 2521745"/>
              <a:gd name="connsiteY16" fmla="*/ 1092993 h 2195512"/>
              <a:gd name="connsiteX17" fmla="*/ 1209676 w 2521745"/>
              <a:gd name="connsiteY17" fmla="*/ 1090612 h 2195512"/>
              <a:gd name="connsiteX18" fmla="*/ 1214439 w 2521745"/>
              <a:gd name="connsiteY18" fmla="*/ 1209674 h 2195512"/>
              <a:gd name="connsiteX19" fmla="*/ 1362076 w 2521745"/>
              <a:gd name="connsiteY19" fmla="*/ 1212055 h 2195512"/>
              <a:gd name="connsiteX20" fmla="*/ 1366839 w 2521745"/>
              <a:gd name="connsiteY20" fmla="*/ 1333499 h 2195512"/>
              <a:gd name="connsiteX21" fmla="*/ 1519239 w 2521745"/>
              <a:gd name="connsiteY21" fmla="*/ 1335880 h 2195512"/>
              <a:gd name="connsiteX22" fmla="*/ 1519238 w 2521745"/>
              <a:gd name="connsiteY22" fmla="*/ 1452561 h 2195512"/>
              <a:gd name="connsiteX23" fmla="*/ 1669258 w 2521745"/>
              <a:gd name="connsiteY23" fmla="*/ 1454943 h 2195512"/>
              <a:gd name="connsiteX24" fmla="*/ 1671639 w 2521745"/>
              <a:gd name="connsiteY24" fmla="*/ 1576386 h 2195512"/>
              <a:gd name="connsiteX25" fmla="*/ 2178845 w 2521745"/>
              <a:gd name="connsiteY25" fmla="*/ 1583530 h 2195512"/>
              <a:gd name="connsiteX26" fmla="*/ 2181226 w 2521745"/>
              <a:gd name="connsiteY26" fmla="*/ 1781174 h 2195512"/>
              <a:gd name="connsiteX27" fmla="*/ 2307433 w 2521745"/>
              <a:gd name="connsiteY27" fmla="*/ 1785937 h 2195512"/>
              <a:gd name="connsiteX28" fmla="*/ 2307432 w 2521745"/>
              <a:gd name="connsiteY28" fmla="*/ 1988343 h 2195512"/>
              <a:gd name="connsiteX29" fmla="*/ 2519364 w 2521745"/>
              <a:gd name="connsiteY29" fmla="*/ 1988343 h 2195512"/>
              <a:gd name="connsiteX30" fmla="*/ 2521745 w 2521745"/>
              <a:gd name="connsiteY30" fmla="*/ 2195512 h 2195512"/>
              <a:gd name="connsiteX0" fmla="*/ 0 w 2521745"/>
              <a:gd name="connsiteY0" fmla="*/ 0 h 2195512"/>
              <a:gd name="connsiteX1" fmla="*/ 219076 w 2521745"/>
              <a:gd name="connsiteY1" fmla="*/ 119062 h 2195512"/>
              <a:gd name="connsiteX2" fmla="*/ 216695 w 2521745"/>
              <a:gd name="connsiteY2" fmla="*/ 226218 h 2195512"/>
              <a:gd name="connsiteX3" fmla="*/ 278607 w 2521745"/>
              <a:gd name="connsiteY3" fmla="*/ 226218 h 2195512"/>
              <a:gd name="connsiteX4" fmla="*/ 278607 w 2521745"/>
              <a:gd name="connsiteY4" fmla="*/ 350043 h 2195512"/>
              <a:gd name="connsiteX5" fmla="*/ 388145 w 2521745"/>
              <a:gd name="connsiteY5" fmla="*/ 352424 h 2195512"/>
              <a:gd name="connsiteX6" fmla="*/ 388145 w 2521745"/>
              <a:gd name="connsiteY6" fmla="*/ 473868 h 2195512"/>
              <a:gd name="connsiteX7" fmla="*/ 471489 w 2521745"/>
              <a:gd name="connsiteY7" fmla="*/ 476249 h 2195512"/>
              <a:gd name="connsiteX8" fmla="*/ 473869 w 2521745"/>
              <a:gd name="connsiteY8" fmla="*/ 600075 h 2195512"/>
              <a:gd name="connsiteX9" fmla="*/ 485776 w 2521745"/>
              <a:gd name="connsiteY9" fmla="*/ 600074 h 2195512"/>
              <a:gd name="connsiteX10" fmla="*/ 483395 w 2521745"/>
              <a:gd name="connsiteY10" fmla="*/ 719137 h 2195512"/>
              <a:gd name="connsiteX11" fmla="*/ 523876 w 2521745"/>
              <a:gd name="connsiteY11" fmla="*/ 719137 h 2195512"/>
              <a:gd name="connsiteX12" fmla="*/ 531019 w 2521745"/>
              <a:gd name="connsiteY12" fmla="*/ 840580 h 2195512"/>
              <a:gd name="connsiteX13" fmla="*/ 552451 w 2521745"/>
              <a:gd name="connsiteY13" fmla="*/ 840580 h 2195512"/>
              <a:gd name="connsiteX14" fmla="*/ 554832 w 2521745"/>
              <a:gd name="connsiteY14" fmla="*/ 964406 h 2195512"/>
              <a:gd name="connsiteX15" fmla="*/ 719139 w 2521745"/>
              <a:gd name="connsiteY15" fmla="*/ 969167 h 2195512"/>
              <a:gd name="connsiteX16" fmla="*/ 719139 w 2521745"/>
              <a:gd name="connsiteY16" fmla="*/ 1092993 h 2195512"/>
              <a:gd name="connsiteX17" fmla="*/ 1209676 w 2521745"/>
              <a:gd name="connsiteY17" fmla="*/ 1090612 h 2195512"/>
              <a:gd name="connsiteX18" fmla="*/ 1214439 w 2521745"/>
              <a:gd name="connsiteY18" fmla="*/ 1209674 h 2195512"/>
              <a:gd name="connsiteX19" fmla="*/ 1362076 w 2521745"/>
              <a:gd name="connsiteY19" fmla="*/ 1212055 h 2195512"/>
              <a:gd name="connsiteX20" fmla="*/ 1366839 w 2521745"/>
              <a:gd name="connsiteY20" fmla="*/ 1333499 h 2195512"/>
              <a:gd name="connsiteX21" fmla="*/ 1519239 w 2521745"/>
              <a:gd name="connsiteY21" fmla="*/ 1335880 h 2195512"/>
              <a:gd name="connsiteX22" fmla="*/ 1519238 w 2521745"/>
              <a:gd name="connsiteY22" fmla="*/ 1452561 h 2195512"/>
              <a:gd name="connsiteX23" fmla="*/ 1669258 w 2521745"/>
              <a:gd name="connsiteY23" fmla="*/ 1454943 h 2195512"/>
              <a:gd name="connsiteX24" fmla="*/ 1671639 w 2521745"/>
              <a:gd name="connsiteY24" fmla="*/ 1576386 h 2195512"/>
              <a:gd name="connsiteX25" fmla="*/ 2178845 w 2521745"/>
              <a:gd name="connsiteY25" fmla="*/ 1583530 h 2195512"/>
              <a:gd name="connsiteX26" fmla="*/ 2181226 w 2521745"/>
              <a:gd name="connsiteY26" fmla="*/ 1781174 h 2195512"/>
              <a:gd name="connsiteX27" fmla="*/ 2307433 w 2521745"/>
              <a:gd name="connsiteY27" fmla="*/ 1785937 h 2195512"/>
              <a:gd name="connsiteX28" fmla="*/ 2307432 w 2521745"/>
              <a:gd name="connsiteY28" fmla="*/ 1988343 h 2195512"/>
              <a:gd name="connsiteX29" fmla="*/ 2519364 w 2521745"/>
              <a:gd name="connsiteY29" fmla="*/ 1988343 h 2195512"/>
              <a:gd name="connsiteX30" fmla="*/ 2521745 w 2521745"/>
              <a:gd name="connsiteY30" fmla="*/ 2195512 h 2195512"/>
              <a:gd name="connsiteX0" fmla="*/ 0 w 2521745"/>
              <a:gd name="connsiteY0" fmla="*/ 0 h 2195512"/>
              <a:gd name="connsiteX1" fmla="*/ 102395 w 2521745"/>
              <a:gd name="connsiteY1" fmla="*/ 109537 h 2195512"/>
              <a:gd name="connsiteX2" fmla="*/ 219076 w 2521745"/>
              <a:gd name="connsiteY2" fmla="*/ 119062 h 2195512"/>
              <a:gd name="connsiteX3" fmla="*/ 216695 w 2521745"/>
              <a:gd name="connsiteY3" fmla="*/ 226218 h 2195512"/>
              <a:gd name="connsiteX4" fmla="*/ 278607 w 2521745"/>
              <a:gd name="connsiteY4" fmla="*/ 226218 h 2195512"/>
              <a:gd name="connsiteX5" fmla="*/ 278607 w 2521745"/>
              <a:gd name="connsiteY5" fmla="*/ 350043 h 2195512"/>
              <a:gd name="connsiteX6" fmla="*/ 388145 w 2521745"/>
              <a:gd name="connsiteY6" fmla="*/ 352424 h 2195512"/>
              <a:gd name="connsiteX7" fmla="*/ 388145 w 2521745"/>
              <a:gd name="connsiteY7" fmla="*/ 473868 h 2195512"/>
              <a:gd name="connsiteX8" fmla="*/ 471489 w 2521745"/>
              <a:gd name="connsiteY8" fmla="*/ 476249 h 2195512"/>
              <a:gd name="connsiteX9" fmla="*/ 473869 w 2521745"/>
              <a:gd name="connsiteY9" fmla="*/ 600075 h 2195512"/>
              <a:gd name="connsiteX10" fmla="*/ 485776 w 2521745"/>
              <a:gd name="connsiteY10" fmla="*/ 600074 h 2195512"/>
              <a:gd name="connsiteX11" fmla="*/ 483395 w 2521745"/>
              <a:gd name="connsiteY11" fmla="*/ 719137 h 2195512"/>
              <a:gd name="connsiteX12" fmla="*/ 523876 w 2521745"/>
              <a:gd name="connsiteY12" fmla="*/ 719137 h 2195512"/>
              <a:gd name="connsiteX13" fmla="*/ 531019 w 2521745"/>
              <a:gd name="connsiteY13" fmla="*/ 840580 h 2195512"/>
              <a:gd name="connsiteX14" fmla="*/ 552451 w 2521745"/>
              <a:gd name="connsiteY14" fmla="*/ 840580 h 2195512"/>
              <a:gd name="connsiteX15" fmla="*/ 554832 w 2521745"/>
              <a:gd name="connsiteY15" fmla="*/ 964406 h 2195512"/>
              <a:gd name="connsiteX16" fmla="*/ 719139 w 2521745"/>
              <a:gd name="connsiteY16" fmla="*/ 969167 h 2195512"/>
              <a:gd name="connsiteX17" fmla="*/ 719139 w 2521745"/>
              <a:gd name="connsiteY17" fmla="*/ 1092993 h 2195512"/>
              <a:gd name="connsiteX18" fmla="*/ 1209676 w 2521745"/>
              <a:gd name="connsiteY18" fmla="*/ 1090612 h 2195512"/>
              <a:gd name="connsiteX19" fmla="*/ 1214439 w 2521745"/>
              <a:gd name="connsiteY19" fmla="*/ 1209674 h 2195512"/>
              <a:gd name="connsiteX20" fmla="*/ 1362076 w 2521745"/>
              <a:gd name="connsiteY20" fmla="*/ 1212055 h 2195512"/>
              <a:gd name="connsiteX21" fmla="*/ 1366839 w 2521745"/>
              <a:gd name="connsiteY21" fmla="*/ 1333499 h 2195512"/>
              <a:gd name="connsiteX22" fmla="*/ 1519239 w 2521745"/>
              <a:gd name="connsiteY22" fmla="*/ 1335880 h 2195512"/>
              <a:gd name="connsiteX23" fmla="*/ 1519238 w 2521745"/>
              <a:gd name="connsiteY23" fmla="*/ 1452561 h 2195512"/>
              <a:gd name="connsiteX24" fmla="*/ 1669258 w 2521745"/>
              <a:gd name="connsiteY24" fmla="*/ 1454943 h 2195512"/>
              <a:gd name="connsiteX25" fmla="*/ 1671639 w 2521745"/>
              <a:gd name="connsiteY25" fmla="*/ 1576386 h 2195512"/>
              <a:gd name="connsiteX26" fmla="*/ 2178845 w 2521745"/>
              <a:gd name="connsiteY26" fmla="*/ 1583530 h 2195512"/>
              <a:gd name="connsiteX27" fmla="*/ 2181226 w 2521745"/>
              <a:gd name="connsiteY27" fmla="*/ 1781174 h 2195512"/>
              <a:gd name="connsiteX28" fmla="*/ 2307433 w 2521745"/>
              <a:gd name="connsiteY28" fmla="*/ 1785937 h 2195512"/>
              <a:gd name="connsiteX29" fmla="*/ 2307432 w 2521745"/>
              <a:gd name="connsiteY29" fmla="*/ 1988343 h 2195512"/>
              <a:gd name="connsiteX30" fmla="*/ 2519364 w 2521745"/>
              <a:gd name="connsiteY30" fmla="*/ 1988343 h 2195512"/>
              <a:gd name="connsiteX31" fmla="*/ 2521745 w 2521745"/>
              <a:gd name="connsiteY31" fmla="*/ 2195512 h 2195512"/>
              <a:gd name="connsiteX0" fmla="*/ 0 w 2521745"/>
              <a:gd name="connsiteY0" fmla="*/ 0 h 2195512"/>
              <a:gd name="connsiteX1" fmla="*/ 102395 w 2521745"/>
              <a:gd name="connsiteY1" fmla="*/ 109537 h 2195512"/>
              <a:gd name="connsiteX2" fmla="*/ 219076 w 2521745"/>
              <a:gd name="connsiteY2" fmla="*/ 119062 h 2195512"/>
              <a:gd name="connsiteX3" fmla="*/ 216695 w 2521745"/>
              <a:gd name="connsiteY3" fmla="*/ 226218 h 2195512"/>
              <a:gd name="connsiteX4" fmla="*/ 278607 w 2521745"/>
              <a:gd name="connsiteY4" fmla="*/ 226218 h 2195512"/>
              <a:gd name="connsiteX5" fmla="*/ 278607 w 2521745"/>
              <a:gd name="connsiteY5" fmla="*/ 350043 h 2195512"/>
              <a:gd name="connsiteX6" fmla="*/ 388145 w 2521745"/>
              <a:gd name="connsiteY6" fmla="*/ 352424 h 2195512"/>
              <a:gd name="connsiteX7" fmla="*/ 388145 w 2521745"/>
              <a:gd name="connsiteY7" fmla="*/ 473868 h 2195512"/>
              <a:gd name="connsiteX8" fmla="*/ 471489 w 2521745"/>
              <a:gd name="connsiteY8" fmla="*/ 476249 h 2195512"/>
              <a:gd name="connsiteX9" fmla="*/ 473869 w 2521745"/>
              <a:gd name="connsiteY9" fmla="*/ 600075 h 2195512"/>
              <a:gd name="connsiteX10" fmla="*/ 485776 w 2521745"/>
              <a:gd name="connsiteY10" fmla="*/ 600074 h 2195512"/>
              <a:gd name="connsiteX11" fmla="*/ 483395 w 2521745"/>
              <a:gd name="connsiteY11" fmla="*/ 719137 h 2195512"/>
              <a:gd name="connsiteX12" fmla="*/ 523876 w 2521745"/>
              <a:gd name="connsiteY12" fmla="*/ 719137 h 2195512"/>
              <a:gd name="connsiteX13" fmla="*/ 531019 w 2521745"/>
              <a:gd name="connsiteY13" fmla="*/ 840580 h 2195512"/>
              <a:gd name="connsiteX14" fmla="*/ 552451 w 2521745"/>
              <a:gd name="connsiteY14" fmla="*/ 840580 h 2195512"/>
              <a:gd name="connsiteX15" fmla="*/ 554832 w 2521745"/>
              <a:gd name="connsiteY15" fmla="*/ 964406 h 2195512"/>
              <a:gd name="connsiteX16" fmla="*/ 719139 w 2521745"/>
              <a:gd name="connsiteY16" fmla="*/ 969167 h 2195512"/>
              <a:gd name="connsiteX17" fmla="*/ 719139 w 2521745"/>
              <a:gd name="connsiteY17" fmla="*/ 1092993 h 2195512"/>
              <a:gd name="connsiteX18" fmla="*/ 1209676 w 2521745"/>
              <a:gd name="connsiteY18" fmla="*/ 1090612 h 2195512"/>
              <a:gd name="connsiteX19" fmla="*/ 1214439 w 2521745"/>
              <a:gd name="connsiteY19" fmla="*/ 1209674 h 2195512"/>
              <a:gd name="connsiteX20" fmla="*/ 1362076 w 2521745"/>
              <a:gd name="connsiteY20" fmla="*/ 1212055 h 2195512"/>
              <a:gd name="connsiteX21" fmla="*/ 1366839 w 2521745"/>
              <a:gd name="connsiteY21" fmla="*/ 1333499 h 2195512"/>
              <a:gd name="connsiteX22" fmla="*/ 1519239 w 2521745"/>
              <a:gd name="connsiteY22" fmla="*/ 1335880 h 2195512"/>
              <a:gd name="connsiteX23" fmla="*/ 1519238 w 2521745"/>
              <a:gd name="connsiteY23" fmla="*/ 1452561 h 2195512"/>
              <a:gd name="connsiteX24" fmla="*/ 1669258 w 2521745"/>
              <a:gd name="connsiteY24" fmla="*/ 1454943 h 2195512"/>
              <a:gd name="connsiteX25" fmla="*/ 1671639 w 2521745"/>
              <a:gd name="connsiteY25" fmla="*/ 1576386 h 2195512"/>
              <a:gd name="connsiteX26" fmla="*/ 2178845 w 2521745"/>
              <a:gd name="connsiteY26" fmla="*/ 1583530 h 2195512"/>
              <a:gd name="connsiteX27" fmla="*/ 2181226 w 2521745"/>
              <a:gd name="connsiteY27" fmla="*/ 1781174 h 2195512"/>
              <a:gd name="connsiteX28" fmla="*/ 2307433 w 2521745"/>
              <a:gd name="connsiteY28" fmla="*/ 1785937 h 2195512"/>
              <a:gd name="connsiteX29" fmla="*/ 2307432 w 2521745"/>
              <a:gd name="connsiteY29" fmla="*/ 1988343 h 2195512"/>
              <a:gd name="connsiteX30" fmla="*/ 2519364 w 2521745"/>
              <a:gd name="connsiteY30" fmla="*/ 1988343 h 2195512"/>
              <a:gd name="connsiteX31" fmla="*/ 2521745 w 2521745"/>
              <a:gd name="connsiteY31" fmla="*/ 2195512 h 2195512"/>
              <a:gd name="connsiteX0" fmla="*/ 0 w 2521745"/>
              <a:gd name="connsiteY0" fmla="*/ 0 h 2195512"/>
              <a:gd name="connsiteX1" fmla="*/ 107157 w 2521745"/>
              <a:gd name="connsiteY1" fmla="*/ 114299 h 2195512"/>
              <a:gd name="connsiteX2" fmla="*/ 219076 w 2521745"/>
              <a:gd name="connsiteY2" fmla="*/ 119062 h 2195512"/>
              <a:gd name="connsiteX3" fmla="*/ 216695 w 2521745"/>
              <a:gd name="connsiteY3" fmla="*/ 226218 h 2195512"/>
              <a:gd name="connsiteX4" fmla="*/ 278607 w 2521745"/>
              <a:gd name="connsiteY4" fmla="*/ 226218 h 2195512"/>
              <a:gd name="connsiteX5" fmla="*/ 278607 w 2521745"/>
              <a:gd name="connsiteY5" fmla="*/ 350043 h 2195512"/>
              <a:gd name="connsiteX6" fmla="*/ 388145 w 2521745"/>
              <a:gd name="connsiteY6" fmla="*/ 352424 h 2195512"/>
              <a:gd name="connsiteX7" fmla="*/ 388145 w 2521745"/>
              <a:gd name="connsiteY7" fmla="*/ 473868 h 2195512"/>
              <a:gd name="connsiteX8" fmla="*/ 471489 w 2521745"/>
              <a:gd name="connsiteY8" fmla="*/ 476249 h 2195512"/>
              <a:gd name="connsiteX9" fmla="*/ 473869 w 2521745"/>
              <a:gd name="connsiteY9" fmla="*/ 600075 h 2195512"/>
              <a:gd name="connsiteX10" fmla="*/ 485776 w 2521745"/>
              <a:gd name="connsiteY10" fmla="*/ 600074 h 2195512"/>
              <a:gd name="connsiteX11" fmla="*/ 483395 w 2521745"/>
              <a:gd name="connsiteY11" fmla="*/ 719137 h 2195512"/>
              <a:gd name="connsiteX12" fmla="*/ 523876 w 2521745"/>
              <a:gd name="connsiteY12" fmla="*/ 719137 h 2195512"/>
              <a:gd name="connsiteX13" fmla="*/ 531019 w 2521745"/>
              <a:gd name="connsiteY13" fmla="*/ 840580 h 2195512"/>
              <a:gd name="connsiteX14" fmla="*/ 552451 w 2521745"/>
              <a:gd name="connsiteY14" fmla="*/ 840580 h 2195512"/>
              <a:gd name="connsiteX15" fmla="*/ 554832 w 2521745"/>
              <a:gd name="connsiteY15" fmla="*/ 964406 h 2195512"/>
              <a:gd name="connsiteX16" fmla="*/ 719139 w 2521745"/>
              <a:gd name="connsiteY16" fmla="*/ 969167 h 2195512"/>
              <a:gd name="connsiteX17" fmla="*/ 719139 w 2521745"/>
              <a:gd name="connsiteY17" fmla="*/ 1092993 h 2195512"/>
              <a:gd name="connsiteX18" fmla="*/ 1209676 w 2521745"/>
              <a:gd name="connsiteY18" fmla="*/ 1090612 h 2195512"/>
              <a:gd name="connsiteX19" fmla="*/ 1214439 w 2521745"/>
              <a:gd name="connsiteY19" fmla="*/ 1209674 h 2195512"/>
              <a:gd name="connsiteX20" fmla="*/ 1362076 w 2521745"/>
              <a:gd name="connsiteY20" fmla="*/ 1212055 h 2195512"/>
              <a:gd name="connsiteX21" fmla="*/ 1366839 w 2521745"/>
              <a:gd name="connsiteY21" fmla="*/ 1333499 h 2195512"/>
              <a:gd name="connsiteX22" fmla="*/ 1519239 w 2521745"/>
              <a:gd name="connsiteY22" fmla="*/ 1335880 h 2195512"/>
              <a:gd name="connsiteX23" fmla="*/ 1519238 w 2521745"/>
              <a:gd name="connsiteY23" fmla="*/ 1452561 h 2195512"/>
              <a:gd name="connsiteX24" fmla="*/ 1669258 w 2521745"/>
              <a:gd name="connsiteY24" fmla="*/ 1454943 h 2195512"/>
              <a:gd name="connsiteX25" fmla="*/ 1671639 w 2521745"/>
              <a:gd name="connsiteY25" fmla="*/ 1576386 h 2195512"/>
              <a:gd name="connsiteX26" fmla="*/ 2178845 w 2521745"/>
              <a:gd name="connsiteY26" fmla="*/ 1583530 h 2195512"/>
              <a:gd name="connsiteX27" fmla="*/ 2181226 w 2521745"/>
              <a:gd name="connsiteY27" fmla="*/ 1781174 h 2195512"/>
              <a:gd name="connsiteX28" fmla="*/ 2307433 w 2521745"/>
              <a:gd name="connsiteY28" fmla="*/ 1785937 h 2195512"/>
              <a:gd name="connsiteX29" fmla="*/ 2307432 w 2521745"/>
              <a:gd name="connsiteY29" fmla="*/ 1988343 h 2195512"/>
              <a:gd name="connsiteX30" fmla="*/ 2519364 w 2521745"/>
              <a:gd name="connsiteY30" fmla="*/ 1988343 h 2195512"/>
              <a:gd name="connsiteX31" fmla="*/ 2521745 w 2521745"/>
              <a:gd name="connsiteY31" fmla="*/ 2195512 h 2195512"/>
              <a:gd name="connsiteX0" fmla="*/ 0 w 2521745"/>
              <a:gd name="connsiteY0" fmla="*/ 1238 h 2196750"/>
              <a:gd name="connsiteX1" fmla="*/ 109539 w 2521745"/>
              <a:gd name="connsiteY1" fmla="*/ 8381 h 2196750"/>
              <a:gd name="connsiteX2" fmla="*/ 107157 w 2521745"/>
              <a:gd name="connsiteY2" fmla="*/ 115537 h 2196750"/>
              <a:gd name="connsiteX3" fmla="*/ 219076 w 2521745"/>
              <a:gd name="connsiteY3" fmla="*/ 120300 h 2196750"/>
              <a:gd name="connsiteX4" fmla="*/ 216695 w 2521745"/>
              <a:gd name="connsiteY4" fmla="*/ 227456 h 2196750"/>
              <a:gd name="connsiteX5" fmla="*/ 278607 w 2521745"/>
              <a:gd name="connsiteY5" fmla="*/ 227456 h 2196750"/>
              <a:gd name="connsiteX6" fmla="*/ 278607 w 2521745"/>
              <a:gd name="connsiteY6" fmla="*/ 351281 h 2196750"/>
              <a:gd name="connsiteX7" fmla="*/ 388145 w 2521745"/>
              <a:gd name="connsiteY7" fmla="*/ 353662 h 2196750"/>
              <a:gd name="connsiteX8" fmla="*/ 388145 w 2521745"/>
              <a:gd name="connsiteY8" fmla="*/ 475106 h 2196750"/>
              <a:gd name="connsiteX9" fmla="*/ 471489 w 2521745"/>
              <a:gd name="connsiteY9" fmla="*/ 477487 h 2196750"/>
              <a:gd name="connsiteX10" fmla="*/ 473869 w 2521745"/>
              <a:gd name="connsiteY10" fmla="*/ 601313 h 2196750"/>
              <a:gd name="connsiteX11" fmla="*/ 485776 w 2521745"/>
              <a:gd name="connsiteY11" fmla="*/ 601312 h 2196750"/>
              <a:gd name="connsiteX12" fmla="*/ 483395 w 2521745"/>
              <a:gd name="connsiteY12" fmla="*/ 720375 h 2196750"/>
              <a:gd name="connsiteX13" fmla="*/ 523876 w 2521745"/>
              <a:gd name="connsiteY13" fmla="*/ 720375 h 2196750"/>
              <a:gd name="connsiteX14" fmla="*/ 531019 w 2521745"/>
              <a:gd name="connsiteY14" fmla="*/ 841818 h 2196750"/>
              <a:gd name="connsiteX15" fmla="*/ 552451 w 2521745"/>
              <a:gd name="connsiteY15" fmla="*/ 841818 h 2196750"/>
              <a:gd name="connsiteX16" fmla="*/ 554832 w 2521745"/>
              <a:gd name="connsiteY16" fmla="*/ 965644 h 2196750"/>
              <a:gd name="connsiteX17" fmla="*/ 719139 w 2521745"/>
              <a:gd name="connsiteY17" fmla="*/ 970405 h 2196750"/>
              <a:gd name="connsiteX18" fmla="*/ 719139 w 2521745"/>
              <a:gd name="connsiteY18" fmla="*/ 1094231 h 2196750"/>
              <a:gd name="connsiteX19" fmla="*/ 1209676 w 2521745"/>
              <a:gd name="connsiteY19" fmla="*/ 1091850 h 2196750"/>
              <a:gd name="connsiteX20" fmla="*/ 1214439 w 2521745"/>
              <a:gd name="connsiteY20" fmla="*/ 1210912 h 2196750"/>
              <a:gd name="connsiteX21" fmla="*/ 1362076 w 2521745"/>
              <a:gd name="connsiteY21" fmla="*/ 1213293 h 2196750"/>
              <a:gd name="connsiteX22" fmla="*/ 1366839 w 2521745"/>
              <a:gd name="connsiteY22" fmla="*/ 1334737 h 2196750"/>
              <a:gd name="connsiteX23" fmla="*/ 1519239 w 2521745"/>
              <a:gd name="connsiteY23" fmla="*/ 1337118 h 2196750"/>
              <a:gd name="connsiteX24" fmla="*/ 1519238 w 2521745"/>
              <a:gd name="connsiteY24" fmla="*/ 1453799 h 2196750"/>
              <a:gd name="connsiteX25" fmla="*/ 1669258 w 2521745"/>
              <a:gd name="connsiteY25" fmla="*/ 1456181 h 2196750"/>
              <a:gd name="connsiteX26" fmla="*/ 1671639 w 2521745"/>
              <a:gd name="connsiteY26" fmla="*/ 1577624 h 2196750"/>
              <a:gd name="connsiteX27" fmla="*/ 2178845 w 2521745"/>
              <a:gd name="connsiteY27" fmla="*/ 1584768 h 2196750"/>
              <a:gd name="connsiteX28" fmla="*/ 2181226 w 2521745"/>
              <a:gd name="connsiteY28" fmla="*/ 1782412 h 2196750"/>
              <a:gd name="connsiteX29" fmla="*/ 2307433 w 2521745"/>
              <a:gd name="connsiteY29" fmla="*/ 1787175 h 2196750"/>
              <a:gd name="connsiteX30" fmla="*/ 2307432 w 2521745"/>
              <a:gd name="connsiteY30" fmla="*/ 1989581 h 2196750"/>
              <a:gd name="connsiteX31" fmla="*/ 2519364 w 2521745"/>
              <a:gd name="connsiteY31" fmla="*/ 1989581 h 2196750"/>
              <a:gd name="connsiteX32" fmla="*/ 2521745 w 2521745"/>
              <a:gd name="connsiteY32" fmla="*/ 2196750 h 2196750"/>
              <a:gd name="connsiteX0" fmla="*/ 0 w 2521745"/>
              <a:gd name="connsiteY0" fmla="*/ 0 h 2195512"/>
              <a:gd name="connsiteX1" fmla="*/ 109539 w 2521745"/>
              <a:gd name="connsiteY1" fmla="*/ 7143 h 2195512"/>
              <a:gd name="connsiteX2" fmla="*/ 107157 w 2521745"/>
              <a:gd name="connsiteY2" fmla="*/ 114299 h 2195512"/>
              <a:gd name="connsiteX3" fmla="*/ 219076 w 2521745"/>
              <a:gd name="connsiteY3" fmla="*/ 119062 h 2195512"/>
              <a:gd name="connsiteX4" fmla="*/ 216695 w 2521745"/>
              <a:gd name="connsiteY4" fmla="*/ 226218 h 2195512"/>
              <a:gd name="connsiteX5" fmla="*/ 278607 w 2521745"/>
              <a:gd name="connsiteY5" fmla="*/ 226218 h 2195512"/>
              <a:gd name="connsiteX6" fmla="*/ 278607 w 2521745"/>
              <a:gd name="connsiteY6" fmla="*/ 350043 h 2195512"/>
              <a:gd name="connsiteX7" fmla="*/ 388145 w 2521745"/>
              <a:gd name="connsiteY7" fmla="*/ 352424 h 2195512"/>
              <a:gd name="connsiteX8" fmla="*/ 388145 w 2521745"/>
              <a:gd name="connsiteY8" fmla="*/ 473868 h 2195512"/>
              <a:gd name="connsiteX9" fmla="*/ 471489 w 2521745"/>
              <a:gd name="connsiteY9" fmla="*/ 476249 h 2195512"/>
              <a:gd name="connsiteX10" fmla="*/ 473869 w 2521745"/>
              <a:gd name="connsiteY10" fmla="*/ 600075 h 2195512"/>
              <a:gd name="connsiteX11" fmla="*/ 485776 w 2521745"/>
              <a:gd name="connsiteY11" fmla="*/ 600074 h 2195512"/>
              <a:gd name="connsiteX12" fmla="*/ 483395 w 2521745"/>
              <a:gd name="connsiteY12" fmla="*/ 719137 h 2195512"/>
              <a:gd name="connsiteX13" fmla="*/ 523876 w 2521745"/>
              <a:gd name="connsiteY13" fmla="*/ 719137 h 2195512"/>
              <a:gd name="connsiteX14" fmla="*/ 531019 w 2521745"/>
              <a:gd name="connsiteY14" fmla="*/ 840580 h 2195512"/>
              <a:gd name="connsiteX15" fmla="*/ 552451 w 2521745"/>
              <a:gd name="connsiteY15" fmla="*/ 840580 h 2195512"/>
              <a:gd name="connsiteX16" fmla="*/ 554832 w 2521745"/>
              <a:gd name="connsiteY16" fmla="*/ 964406 h 2195512"/>
              <a:gd name="connsiteX17" fmla="*/ 719139 w 2521745"/>
              <a:gd name="connsiteY17" fmla="*/ 969167 h 2195512"/>
              <a:gd name="connsiteX18" fmla="*/ 719139 w 2521745"/>
              <a:gd name="connsiteY18" fmla="*/ 1092993 h 2195512"/>
              <a:gd name="connsiteX19" fmla="*/ 1209676 w 2521745"/>
              <a:gd name="connsiteY19" fmla="*/ 1090612 h 2195512"/>
              <a:gd name="connsiteX20" fmla="*/ 1214439 w 2521745"/>
              <a:gd name="connsiteY20" fmla="*/ 1209674 h 2195512"/>
              <a:gd name="connsiteX21" fmla="*/ 1362076 w 2521745"/>
              <a:gd name="connsiteY21" fmla="*/ 1212055 h 2195512"/>
              <a:gd name="connsiteX22" fmla="*/ 1366839 w 2521745"/>
              <a:gd name="connsiteY22" fmla="*/ 1333499 h 2195512"/>
              <a:gd name="connsiteX23" fmla="*/ 1519239 w 2521745"/>
              <a:gd name="connsiteY23" fmla="*/ 1335880 h 2195512"/>
              <a:gd name="connsiteX24" fmla="*/ 1519238 w 2521745"/>
              <a:gd name="connsiteY24" fmla="*/ 1452561 h 2195512"/>
              <a:gd name="connsiteX25" fmla="*/ 1669258 w 2521745"/>
              <a:gd name="connsiteY25" fmla="*/ 1454943 h 2195512"/>
              <a:gd name="connsiteX26" fmla="*/ 1671639 w 2521745"/>
              <a:gd name="connsiteY26" fmla="*/ 1576386 h 2195512"/>
              <a:gd name="connsiteX27" fmla="*/ 2178845 w 2521745"/>
              <a:gd name="connsiteY27" fmla="*/ 1583530 h 2195512"/>
              <a:gd name="connsiteX28" fmla="*/ 2181226 w 2521745"/>
              <a:gd name="connsiteY28" fmla="*/ 1781174 h 2195512"/>
              <a:gd name="connsiteX29" fmla="*/ 2307433 w 2521745"/>
              <a:gd name="connsiteY29" fmla="*/ 1785937 h 2195512"/>
              <a:gd name="connsiteX30" fmla="*/ 2307432 w 2521745"/>
              <a:gd name="connsiteY30" fmla="*/ 1988343 h 2195512"/>
              <a:gd name="connsiteX31" fmla="*/ 2519364 w 2521745"/>
              <a:gd name="connsiteY31" fmla="*/ 1988343 h 2195512"/>
              <a:gd name="connsiteX32" fmla="*/ 2521745 w 2521745"/>
              <a:gd name="connsiteY32" fmla="*/ 2195512 h 2195512"/>
              <a:gd name="connsiteX0" fmla="*/ 0 w 2521745"/>
              <a:gd name="connsiteY0" fmla="*/ 0 h 2195512"/>
              <a:gd name="connsiteX1" fmla="*/ 109539 w 2521745"/>
              <a:gd name="connsiteY1" fmla="*/ 7143 h 2195512"/>
              <a:gd name="connsiteX2" fmla="*/ 107157 w 2521745"/>
              <a:gd name="connsiteY2" fmla="*/ 114299 h 2195512"/>
              <a:gd name="connsiteX3" fmla="*/ 219076 w 2521745"/>
              <a:gd name="connsiteY3" fmla="*/ 119062 h 2195512"/>
              <a:gd name="connsiteX4" fmla="*/ 216695 w 2521745"/>
              <a:gd name="connsiteY4" fmla="*/ 226218 h 2195512"/>
              <a:gd name="connsiteX5" fmla="*/ 278607 w 2521745"/>
              <a:gd name="connsiteY5" fmla="*/ 226218 h 2195512"/>
              <a:gd name="connsiteX6" fmla="*/ 278607 w 2521745"/>
              <a:gd name="connsiteY6" fmla="*/ 350043 h 2195512"/>
              <a:gd name="connsiteX7" fmla="*/ 388145 w 2521745"/>
              <a:gd name="connsiteY7" fmla="*/ 352424 h 2195512"/>
              <a:gd name="connsiteX8" fmla="*/ 388145 w 2521745"/>
              <a:gd name="connsiteY8" fmla="*/ 473868 h 2195512"/>
              <a:gd name="connsiteX9" fmla="*/ 471489 w 2521745"/>
              <a:gd name="connsiteY9" fmla="*/ 476249 h 2195512"/>
              <a:gd name="connsiteX10" fmla="*/ 473869 w 2521745"/>
              <a:gd name="connsiteY10" fmla="*/ 600075 h 2195512"/>
              <a:gd name="connsiteX11" fmla="*/ 485776 w 2521745"/>
              <a:gd name="connsiteY11" fmla="*/ 600074 h 2195512"/>
              <a:gd name="connsiteX12" fmla="*/ 483395 w 2521745"/>
              <a:gd name="connsiteY12" fmla="*/ 719137 h 2195512"/>
              <a:gd name="connsiteX13" fmla="*/ 523876 w 2521745"/>
              <a:gd name="connsiteY13" fmla="*/ 719137 h 2195512"/>
              <a:gd name="connsiteX14" fmla="*/ 531019 w 2521745"/>
              <a:gd name="connsiteY14" fmla="*/ 840580 h 2195512"/>
              <a:gd name="connsiteX15" fmla="*/ 552451 w 2521745"/>
              <a:gd name="connsiteY15" fmla="*/ 840580 h 2195512"/>
              <a:gd name="connsiteX16" fmla="*/ 554832 w 2521745"/>
              <a:gd name="connsiteY16" fmla="*/ 964406 h 2195512"/>
              <a:gd name="connsiteX17" fmla="*/ 719139 w 2521745"/>
              <a:gd name="connsiteY17" fmla="*/ 969167 h 2195512"/>
              <a:gd name="connsiteX18" fmla="*/ 719139 w 2521745"/>
              <a:gd name="connsiteY18" fmla="*/ 1092993 h 2195512"/>
              <a:gd name="connsiteX19" fmla="*/ 1209676 w 2521745"/>
              <a:gd name="connsiteY19" fmla="*/ 1090612 h 2195512"/>
              <a:gd name="connsiteX20" fmla="*/ 1214439 w 2521745"/>
              <a:gd name="connsiteY20" fmla="*/ 1209674 h 2195512"/>
              <a:gd name="connsiteX21" fmla="*/ 1362076 w 2521745"/>
              <a:gd name="connsiteY21" fmla="*/ 1212055 h 2195512"/>
              <a:gd name="connsiteX22" fmla="*/ 1366839 w 2521745"/>
              <a:gd name="connsiteY22" fmla="*/ 1333499 h 2195512"/>
              <a:gd name="connsiteX23" fmla="*/ 1519239 w 2521745"/>
              <a:gd name="connsiteY23" fmla="*/ 1335880 h 2195512"/>
              <a:gd name="connsiteX24" fmla="*/ 1519238 w 2521745"/>
              <a:gd name="connsiteY24" fmla="*/ 1452561 h 2195512"/>
              <a:gd name="connsiteX25" fmla="*/ 1669258 w 2521745"/>
              <a:gd name="connsiteY25" fmla="*/ 1454943 h 2195512"/>
              <a:gd name="connsiteX26" fmla="*/ 1671639 w 2521745"/>
              <a:gd name="connsiteY26" fmla="*/ 1576386 h 2195512"/>
              <a:gd name="connsiteX27" fmla="*/ 2178845 w 2521745"/>
              <a:gd name="connsiteY27" fmla="*/ 1583530 h 2195512"/>
              <a:gd name="connsiteX28" fmla="*/ 2181226 w 2521745"/>
              <a:gd name="connsiteY28" fmla="*/ 1781174 h 2195512"/>
              <a:gd name="connsiteX29" fmla="*/ 2307433 w 2521745"/>
              <a:gd name="connsiteY29" fmla="*/ 1785937 h 2195512"/>
              <a:gd name="connsiteX30" fmla="*/ 2307432 w 2521745"/>
              <a:gd name="connsiteY30" fmla="*/ 1988343 h 2195512"/>
              <a:gd name="connsiteX31" fmla="*/ 2519364 w 2521745"/>
              <a:gd name="connsiteY31" fmla="*/ 1988343 h 2195512"/>
              <a:gd name="connsiteX32" fmla="*/ 2521745 w 2521745"/>
              <a:gd name="connsiteY32" fmla="*/ 2195512 h 2195512"/>
              <a:gd name="connsiteX0" fmla="*/ 0 w 2521745"/>
              <a:gd name="connsiteY0" fmla="*/ 0 h 2195512"/>
              <a:gd name="connsiteX1" fmla="*/ 104776 w 2521745"/>
              <a:gd name="connsiteY1" fmla="*/ 2380 h 2195512"/>
              <a:gd name="connsiteX2" fmla="*/ 107157 w 2521745"/>
              <a:gd name="connsiteY2" fmla="*/ 114299 h 2195512"/>
              <a:gd name="connsiteX3" fmla="*/ 219076 w 2521745"/>
              <a:gd name="connsiteY3" fmla="*/ 119062 h 2195512"/>
              <a:gd name="connsiteX4" fmla="*/ 216695 w 2521745"/>
              <a:gd name="connsiteY4" fmla="*/ 226218 h 2195512"/>
              <a:gd name="connsiteX5" fmla="*/ 278607 w 2521745"/>
              <a:gd name="connsiteY5" fmla="*/ 226218 h 2195512"/>
              <a:gd name="connsiteX6" fmla="*/ 278607 w 2521745"/>
              <a:gd name="connsiteY6" fmla="*/ 350043 h 2195512"/>
              <a:gd name="connsiteX7" fmla="*/ 388145 w 2521745"/>
              <a:gd name="connsiteY7" fmla="*/ 352424 h 2195512"/>
              <a:gd name="connsiteX8" fmla="*/ 388145 w 2521745"/>
              <a:gd name="connsiteY8" fmla="*/ 473868 h 2195512"/>
              <a:gd name="connsiteX9" fmla="*/ 471489 w 2521745"/>
              <a:gd name="connsiteY9" fmla="*/ 476249 h 2195512"/>
              <a:gd name="connsiteX10" fmla="*/ 473869 w 2521745"/>
              <a:gd name="connsiteY10" fmla="*/ 600075 h 2195512"/>
              <a:gd name="connsiteX11" fmla="*/ 485776 w 2521745"/>
              <a:gd name="connsiteY11" fmla="*/ 600074 h 2195512"/>
              <a:gd name="connsiteX12" fmla="*/ 483395 w 2521745"/>
              <a:gd name="connsiteY12" fmla="*/ 719137 h 2195512"/>
              <a:gd name="connsiteX13" fmla="*/ 523876 w 2521745"/>
              <a:gd name="connsiteY13" fmla="*/ 719137 h 2195512"/>
              <a:gd name="connsiteX14" fmla="*/ 531019 w 2521745"/>
              <a:gd name="connsiteY14" fmla="*/ 840580 h 2195512"/>
              <a:gd name="connsiteX15" fmla="*/ 552451 w 2521745"/>
              <a:gd name="connsiteY15" fmla="*/ 840580 h 2195512"/>
              <a:gd name="connsiteX16" fmla="*/ 554832 w 2521745"/>
              <a:gd name="connsiteY16" fmla="*/ 964406 h 2195512"/>
              <a:gd name="connsiteX17" fmla="*/ 719139 w 2521745"/>
              <a:gd name="connsiteY17" fmla="*/ 969167 h 2195512"/>
              <a:gd name="connsiteX18" fmla="*/ 719139 w 2521745"/>
              <a:gd name="connsiteY18" fmla="*/ 1092993 h 2195512"/>
              <a:gd name="connsiteX19" fmla="*/ 1209676 w 2521745"/>
              <a:gd name="connsiteY19" fmla="*/ 1090612 h 2195512"/>
              <a:gd name="connsiteX20" fmla="*/ 1214439 w 2521745"/>
              <a:gd name="connsiteY20" fmla="*/ 1209674 h 2195512"/>
              <a:gd name="connsiteX21" fmla="*/ 1362076 w 2521745"/>
              <a:gd name="connsiteY21" fmla="*/ 1212055 h 2195512"/>
              <a:gd name="connsiteX22" fmla="*/ 1366839 w 2521745"/>
              <a:gd name="connsiteY22" fmla="*/ 1333499 h 2195512"/>
              <a:gd name="connsiteX23" fmla="*/ 1519239 w 2521745"/>
              <a:gd name="connsiteY23" fmla="*/ 1335880 h 2195512"/>
              <a:gd name="connsiteX24" fmla="*/ 1519238 w 2521745"/>
              <a:gd name="connsiteY24" fmla="*/ 1452561 h 2195512"/>
              <a:gd name="connsiteX25" fmla="*/ 1669258 w 2521745"/>
              <a:gd name="connsiteY25" fmla="*/ 1454943 h 2195512"/>
              <a:gd name="connsiteX26" fmla="*/ 1671639 w 2521745"/>
              <a:gd name="connsiteY26" fmla="*/ 1576386 h 2195512"/>
              <a:gd name="connsiteX27" fmla="*/ 2178845 w 2521745"/>
              <a:gd name="connsiteY27" fmla="*/ 1583530 h 2195512"/>
              <a:gd name="connsiteX28" fmla="*/ 2181226 w 2521745"/>
              <a:gd name="connsiteY28" fmla="*/ 1781174 h 2195512"/>
              <a:gd name="connsiteX29" fmla="*/ 2307433 w 2521745"/>
              <a:gd name="connsiteY29" fmla="*/ 1785937 h 2195512"/>
              <a:gd name="connsiteX30" fmla="*/ 2307432 w 2521745"/>
              <a:gd name="connsiteY30" fmla="*/ 1988343 h 2195512"/>
              <a:gd name="connsiteX31" fmla="*/ 2519364 w 2521745"/>
              <a:gd name="connsiteY31" fmla="*/ 1988343 h 2195512"/>
              <a:gd name="connsiteX32" fmla="*/ 2521745 w 2521745"/>
              <a:gd name="connsiteY32" fmla="*/ 2195512 h 2195512"/>
              <a:gd name="connsiteX0" fmla="*/ 0 w 2521745"/>
              <a:gd name="connsiteY0" fmla="*/ 0 h 2195512"/>
              <a:gd name="connsiteX1" fmla="*/ 104776 w 2521745"/>
              <a:gd name="connsiteY1" fmla="*/ 2380 h 2195512"/>
              <a:gd name="connsiteX2" fmla="*/ 107157 w 2521745"/>
              <a:gd name="connsiteY2" fmla="*/ 114299 h 2195512"/>
              <a:gd name="connsiteX3" fmla="*/ 219076 w 2521745"/>
              <a:gd name="connsiteY3" fmla="*/ 119062 h 2195512"/>
              <a:gd name="connsiteX4" fmla="*/ 216695 w 2521745"/>
              <a:gd name="connsiteY4" fmla="*/ 226218 h 2195512"/>
              <a:gd name="connsiteX5" fmla="*/ 278607 w 2521745"/>
              <a:gd name="connsiteY5" fmla="*/ 226218 h 2195512"/>
              <a:gd name="connsiteX6" fmla="*/ 278607 w 2521745"/>
              <a:gd name="connsiteY6" fmla="*/ 350043 h 2195512"/>
              <a:gd name="connsiteX7" fmla="*/ 388145 w 2521745"/>
              <a:gd name="connsiteY7" fmla="*/ 352424 h 2195512"/>
              <a:gd name="connsiteX8" fmla="*/ 388145 w 2521745"/>
              <a:gd name="connsiteY8" fmla="*/ 473868 h 2195512"/>
              <a:gd name="connsiteX9" fmla="*/ 471489 w 2521745"/>
              <a:gd name="connsiteY9" fmla="*/ 476249 h 2195512"/>
              <a:gd name="connsiteX10" fmla="*/ 473869 w 2521745"/>
              <a:gd name="connsiteY10" fmla="*/ 600075 h 2195512"/>
              <a:gd name="connsiteX11" fmla="*/ 485776 w 2521745"/>
              <a:gd name="connsiteY11" fmla="*/ 600074 h 2195512"/>
              <a:gd name="connsiteX12" fmla="*/ 483395 w 2521745"/>
              <a:gd name="connsiteY12" fmla="*/ 719137 h 2195512"/>
              <a:gd name="connsiteX13" fmla="*/ 523876 w 2521745"/>
              <a:gd name="connsiteY13" fmla="*/ 719137 h 2195512"/>
              <a:gd name="connsiteX14" fmla="*/ 523875 w 2521745"/>
              <a:gd name="connsiteY14" fmla="*/ 838198 h 2195512"/>
              <a:gd name="connsiteX15" fmla="*/ 552451 w 2521745"/>
              <a:gd name="connsiteY15" fmla="*/ 840580 h 2195512"/>
              <a:gd name="connsiteX16" fmla="*/ 554832 w 2521745"/>
              <a:gd name="connsiteY16" fmla="*/ 964406 h 2195512"/>
              <a:gd name="connsiteX17" fmla="*/ 719139 w 2521745"/>
              <a:gd name="connsiteY17" fmla="*/ 969167 h 2195512"/>
              <a:gd name="connsiteX18" fmla="*/ 719139 w 2521745"/>
              <a:gd name="connsiteY18" fmla="*/ 1092993 h 2195512"/>
              <a:gd name="connsiteX19" fmla="*/ 1209676 w 2521745"/>
              <a:gd name="connsiteY19" fmla="*/ 1090612 h 2195512"/>
              <a:gd name="connsiteX20" fmla="*/ 1214439 w 2521745"/>
              <a:gd name="connsiteY20" fmla="*/ 1209674 h 2195512"/>
              <a:gd name="connsiteX21" fmla="*/ 1362076 w 2521745"/>
              <a:gd name="connsiteY21" fmla="*/ 1212055 h 2195512"/>
              <a:gd name="connsiteX22" fmla="*/ 1366839 w 2521745"/>
              <a:gd name="connsiteY22" fmla="*/ 1333499 h 2195512"/>
              <a:gd name="connsiteX23" fmla="*/ 1519239 w 2521745"/>
              <a:gd name="connsiteY23" fmla="*/ 1335880 h 2195512"/>
              <a:gd name="connsiteX24" fmla="*/ 1519238 w 2521745"/>
              <a:gd name="connsiteY24" fmla="*/ 1452561 h 2195512"/>
              <a:gd name="connsiteX25" fmla="*/ 1669258 w 2521745"/>
              <a:gd name="connsiteY25" fmla="*/ 1454943 h 2195512"/>
              <a:gd name="connsiteX26" fmla="*/ 1671639 w 2521745"/>
              <a:gd name="connsiteY26" fmla="*/ 1576386 h 2195512"/>
              <a:gd name="connsiteX27" fmla="*/ 2178845 w 2521745"/>
              <a:gd name="connsiteY27" fmla="*/ 1583530 h 2195512"/>
              <a:gd name="connsiteX28" fmla="*/ 2181226 w 2521745"/>
              <a:gd name="connsiteY28" fmla="*/ 1781174 h 2195512"/>
              <a:gd name="connsiteX29" fmla="*/ 2307433 w 2521745"/>
              <a:gd name="connsiteY29" fmla="*/ 1785937 h 2195512"/>
              <a:gd name="connsiteX30" fmla="*/ 2307432 w 2521745"/>
              <a:gd name="connsiteY30" fmla="*/ 1988343 h 2195512"/>
              <a:gd name="connsiteX31" fmla="*/ 2519364 w 2521745"/>
              <a:gd name="connsiteY31" fmla="*/ 1988343 h 2195512"/>
              <a:gd name="connsiteX32" fmla="*/ 2521745 w 2521745"/>
              <a:gd name="connsiteY32" fmla="*/ 2195512 h 219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521745" h="2195512">
                <a:moveTo>
                  <a:pt x="0" y="0"/>
                </a:moveTo>
                <a:lnTo>
                  <a:pt x="104776" y="2380"/>
                </a:lnTo>
                <a:cubicBezTo>
                  <a:pt x="105570" y="39686"/>
                  <a:pt x="106363" y="76993"/>
                  <a:pt x="107157" y="114299"/>
                </a:cubicBezTo>
                <a:lnTo>
                  <a:pt x="219076" y="119062"/>
                </a:lnTo>
                <a:cubicBezTo>
                  <a:pt x="218282" y="154781"/>
                  <a:pt x="217489" y="190499"/>
                  <a:pt x="216695" y="226218"/>
                </a:cubicBezTo>
                <a:lnTo>
                  <a:pt x="278607" y="226218"/>
                </a:lnTo>
                <a:lnTo>
                  <a:pt x="278607" y="350043"/>
                </a:lnTo>
                <a:lnTo>
                  <a:pt x="388145" y="352424"/>
                </a:lnTo>
                <a:lnTo>
                  <a:pt x="388145" y="473868"/>
                </a:lnTo>
                <a:lnTo>
                  <a:pt x="471489" y="476249"/>
                </a:lnTo>
                <a:cubicBezTo>
                  <a:pt x="472282" y="517524"/>
                  <a:pt x="473076" y="558800"/>
                  <a:pt x="473869" y="600075"/>
                </a:cubicBezTo>
                <a:lnTo>
                  <a:pt x="485776" y="600074"/>
                </a:lnTo>
                <a:cubicBezTo>
                  <a:pt x="484982" y="639762"/>
                  <a:pt x="484189" y="679449"/>
                  <a:pt x="483395" y="719137"/>
                </a:cubicBezTo>
                <a:lnTo>
                  <a:pt x="523876" y="719137"/>
                </a:lnTo>
                <a:cubicBezTo>
                  <a:pt x="523876" y="758824"/>
                  <a:pt x="523875" y="798511"/>
                  <a:pt x="523875" y="838198"/>
                </a:cubicBezTo>
                <a:lnTo>
                  <a:pt x="552451" y="840580"/>
                </a:lnTo>
                <a:cubicBezTo>
                  <a:pt x="553245" y="881855"/>
                  <a:pt x="554038" y="923131"/>
                  <a:pt x="554832" y="964406"/>
                </a:cubicBezTo>
                <a:lnTo>
                  <a:pt x="719139" y="969167"/>
                </a:lnTo>
                <a:lnTo>
                  <a:pt x="719139" y="1092993"/>
                </a:lnTo>
                <a:lnTo>
                  <a:pt x="1209676" y="1090612"/>
                </a:lnTo>
                <a:lnTo>
                  <a:pt x="1214439" y="1209674"/>
                </a:lnTo>
                <a:lnTo>
                  <a:pt x="1362076" y="1212055"/>
                </a:lnTo>
                <a:lnTo>
                  <a:pt x="1366839" y="1333499"/>
                </a:lnTo>
                <a:lnTo>
                  <a:pt x="1519239" y="1335880"/>
                </a:lnTo>
                <a:cubicBezTo>
                  <a:pt x="1520032" y="1373186"/>
                  <a:pt x="1518445" y="1415255"/>
                  <a:pt x="1519238" y="1452561"/>
                </a:cubicBezTo>
                <a:lnTo>
                  <a:pt x="1669258" y="1454943"/>
                </a:lnTo>
                <a:cubicBezTo>
                  <a:pt x="1668464" y="1494630"/>
                  <a:pt x="1672433" y="1536699"/>
                  <a:pt x="1671639" y="1576386"/>
                </a:cubicBezTo>
                <a:lnTo>
                  <a:pt x="2178845" y="1583530"/>
                </a:lnTo>
                <a:cubicBezTo>
                  <a:pt x="2179639" y="1649411"/>
                  <a:pt x="2180432" y="1715293"/>
                  <a:pt x="2181226" y="1781174"/>
                </a:cubicBezTo>
                <a:lnTo>
                  <a:pt x="2307433" y="1785937"/>
                </a:lnTo>
                <a:cubicBezTo>
                  <a:pt x="2307433" y="1853406"/>
                  <a:pt x="2307432" y="1920874"/>
                  <a:pt x="2307432" y="1988343"/>
                </a:cubicBezTo>
                <a:lnTo>
                  <a:pt x="2519364" y="1988343"/>
                </a:lnTo>
                <a:cubicBezTo>
                  <a:pt x="2520158" y="2057399"/>
                  <a:pt x="2520951" y="2126456"/>
                  <a:pt x="2521745" y="2195512"/>
                </a:cubicBezTo>
              </a:path>
            </a:pathLst>
          </a:custGeom>
          <a:noFill/>
          <a:ln w="28575" cap="flat" cmpd="sng" algn="ctr">
            <a:solidFill>
              <a:srgbClr val="66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910637" y="4729369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>
            <a:off x="8429622" y="4729369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>
            <a:off x="7924800" y="4729369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7464472" y="4729369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6934200" y="4729369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477000" y="4729369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5943600" y="4729369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5485576" y="4729369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543800" y="6540500"/>
            <a:ext cx="1600200" cy="635000"/>
          </a:xfrm>
          <a:prstGeom prst="rect">
            <a:avLst/>
          </a:prstGeom>
          <a:noFill/>
        </p:spPr>
        <p:txBody>
          <a:bodyPr/>
          <a:lstStyle/>
          <a:p>
            <a:fld id="{DF25EE01-A5EB-BE42-AEBE-19DC5BF21AF3}" type="slidenum">
              <a:rPr lang="en-US"/>
              <a:pPr/>
              <a:t>11</a:t>
            </a:fld>
            <a:endParaRPr lang="en-US"/>
          </a:p>
        </p:txBody>
      </p:sp>
      <p:sp>
        <p:nvSpPr>
          <p:cNvPr id="44039" name="Title 1"/>
          <p:cNvSpPr txBox="1">
            <a:spLocks/>
          </p:cNvSpPr>
          <p:nvPr/>
        </p:nvSpPr>
        <p:spPr bwMode="auto">
          <a:xfrm>
            <a:off x="1143000" y="731837"/>
            <a:ext cx="6705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lnSpc>
                <a:spcPct val="85000"/>
              </a:lnSpc>
            </a:pPr>
            <a:r>
              <a:rPr lang="en-US" sz="3600" b="1" dirty="0">
                <a:solidFill>
                  <a:srgbClr val="F09828"/>
                </a:solidFill>
              </a:rPr>
              <a:t>Time to Treatment</a:t>
            </a:r>
            <a:r>
              <a:rPr lang="en-US" sz="3600" b="1" dirty="0" smtClean="0">
                <a:solidFill>
                  <a:srgbClr val="F09828"/>
                </a:solidFill>
              </a:rPr>
              <a:t> Stratified </a:t>
            </a:r>
            <a:r>
              <a:rPr lang="en-US" sz="3600" b="1" dirty="0">
                <a:solidFill>
                  <a:srgbClr val="F09828"/>
                </a:solidFill>
              </a:rPr>
              <a:t>by </a:t>
            </a:r>
            <a:r>
              <a:rPr lang="en-US" sz="3600" b="1" i="1" dirty="0">
                <a:solidFill>
                  <a:srgbClr val="F09828"/>
                </a:solidFill>
              </a:rPr>
              <a:t>IGHV</a:t>
            </a:r>
            <a:r>
              <a:rPr lang="en-US" sz="3600" b="1" dirty="0">
                <a:solidFill>
                  <a:srgbClr val="F09828"/>
                </a:solidFill>
              </a:rPr>
              <a:t> and Birth Rate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873" y="6426927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3841750" y="2241550"/>
            <a:ext cx="3403600" cy="762000"/>
          </a:xfrm>
          <a:custGeom>
            <a:avLst/>
            <a:gdLst>
              <a:gd name="connsiteX0" fmla="*/ 0 w 3403600"/>
              <a:gd name="connsiteY0" fmla="*/ 0 h 762000"/>
              <a:gd name="connsiteX1" fmla="*/ 3403600 w 3403600"/>
              <a:gd name="connsiteY1" fmla="*/ 762000 h 762000"/>
              <a:gd name="connsiteX2" fmla="*/ 3403600 w 3403600"/>
              <a:gd name="connsiteY2" fmla="*/ 762000 h 762000"/>
              <a:gd name="connsiteX0" fmla="*/ 0 w 3403600"/>
              <a:gd name="connsiteY0" fmla="*/ 0 h 762000"/>
              <a:gd name="connsiteX1" fmla="*/ 2362200 w 3403600"/>
              <a:gd name="connsiteY1" fmla="*/ 755650 h 762000"/>
              <a:gd name="connsiteX2" fmla="*/ 3403600 w 3403600"/>
              <a:gd name="connsiteY2" fmla="*/ 762000 h 762000"/>
              <a:gd name="connsiteX3" fmla="*/ 3403600 w 3403600"/>
              <a:gd name="connsiteY3" fmla="*/ 762000 h 762000"/>
              <a:gd name="connsiteX0" fmla="*/ 0 w 3403600"/>
              <a:gd name="connsiteY0" fmla="*/ 0 h 762000"/>
              <a:gd name="connsiteX1" fmla="*/ 2362200 w 3403600"/>
              <a:gd name="connsiteY1" fmla="*/ 450850 h 762000"/>
              <a:gd name="connsiteX2" fmla="*/ 2362200 w 3403600"/>
              <a:gd name="connsiteY2" fmla="*/ 755650 h 762000"/>
              <a:gd name="connsiteX3" fmla="*/ 3403600 w 3403600"/>
              <a:gd name="connsiteY3" fmla="*/ 762000 h 762000"/>
              <a:gd name="connsiteX4" fmla="*/ 3403600 w 3403600"/>
              <a:gd name="connsiteY4" fmla="*/ 762000 h 762000"/>
              <a:gd name="connsiteX0" fmla="*/ 0 w 3403600"/>
              <a:gd name="connsiteY0" fmla="*/ 0 h 762000"/>
              <a:gd name="connsiteX1" fmla="*/ 2362200 w 3403600"/>
              <a:gd name="connsiteY1" fmla="*/ 450850 h 762000"/>
              <a:gd name="connsiteX2" fmla="*/ 2362200 w 3403600"/>
              <a:gd name="connsiteY2" fmla="*/ 755650 h 762000"/>
              <a:gd name="connsiteX3" fmla="*/ 3403600 w 3403600"/>
              <a:gd name="connsiteY3" fmla="*/ 762000 h 762000"/>
              <a:gd name="connsiteX4" fmla="*/ 3403600 w 3403600"/>
              <a:gd name="connsiteY4" fmla="*/ 762000 h 762000"/>
              <a:gd name="connsiteX0" fmla="*/ 0 w 3403600"/>
              <a:gd name="connsiteY0" fmla="*/ 0 h 762000"/>
              <a:gd name="connsiteX1" fmla="*/ 355600 w 3403600"/>
              <a:gd name="connsiteY1" fmla="*/ 444500 h 762000"/>
              <a:gd name="connsiteX2" fmla="*/ 2362200 w 3403600"/>
              <a:gd name="connsiteY2" fmla="*/ 450850 h 762000"/>
              <a:gd name="connsiteX3" fmla="*/ 2362200 w 3403600"/>
              <a:gd name="connsiteY3" fmla="*/ 755650 h 762000"/>
              <a:gd name="connsiteX4" fmla="*/ 3403600 w 3403600"/>
              <a:gd name="connsiteY4" fmla="*/ 762000 h 762000"/>
              <a:gd name="connsiteX5" fmla="*/ 3403600 w 3403600"/>
              <a:gd name="connsiteY5" fmla="*/ 762000 h 762000"/>
              <a:gd name="connsiteX0" fmla="*/ 0 w 3403600"/>
              <a:gd name="connsiteY0" fmla="*/ 0 h 762000"/>
              <a:gd name="connsiteX1" fmla="*/ 355600 w 3403600"/>
              <a:gd name="connsiteY1" fmla="*/ 444500 h 762000"/>
              <a:gd name="connsiteX2" fmla="*/ 2362200 w 3403600"/>
              <a:gd name="connsiteY2" fmla="*/ 450850 h 762000"/>
              <a:gd name="connsiteX3" fmla="*/ 2362200 w 3403600"/>
              <a:gd name="connsiteY3" fmla="*/ 755650 h 762000"/>
              <a:gd name="connsiteX4" fmla="*/ 3403600 w 3403600"/>
              <a:gd name="connsiteY4" fmla="*/ 762000 h 762000"/>
              <a:gd name="connsiteX5" fmla="*/ 3403600 w 3403600"/>
              <a:gd name="connsiteY5" fmla="*/ 762000 h 762000"/>
              <a:gd name="connsiteX0" fmla="*/ 0 w 3403600"/>
              <a:gd name="connsiteY0" fmla="*/ 0 h 762000"/>
              <a:gd name="connsiteX1" fmla="*/ 342900 w 3403600"/>
              <a:gd name="connsiteY1" fmla="*/ 355600 h 762000"/>
              <a:gd name="connsiteX2" fmla="*/ 355600 w 3403600"/>
              <a:gd name="connsiteY2" fmla="*/ 444500 h 762000"/>
              <a:gd name="connsiteX3" fmla="*/ 2362200 w 3403600"/>
              <a:gd name="connsiteY3" fmla="*/ 450850 h 762000"/>
              <a:gd name="connsiteX4" fmla="*/ 2362200 w 3403600"/>
              <a:gd name="connsiteY4" fmla="*/ 755650 h 762000"/>
              <a:gd name="connsiteX5" fmla="*/ 3403600 w 3403600"/>
              <a:gd name="connsiteY5" fmla="*/ 762000 h 762000"/>
              <a:gd name="connsiteX6" fmla="*/ 3403600 w 3403600"/>
              <a:gd name="connsiteY6" fmla="*/ 762000 h 762000"/>
              <a:gd name="connsiteX0" fmla="*/ 0 w 3403600"/>
              <a:gd name="connsiteY0" fmla="*/ 0 h 762000"/>
              <a:gd name="connsiteX1" fmla="*/ 342900 w 3403600"/>
              <a:gd name="connsiteY1" fmla="*/ 355600 h 762000"/>
              <a:gd name="connsiteX2" fmla="*/ 355600 w 3403600"/>
              <a:gd name="connsiteY2" fmla="*/ 444500 h 762000"/>
              <a:gd name="connsiteX3" fmla="*/ 2362200 w 3403600"/>
              <a:gd name="connsiteY3" fmla="*/ 450850 h 762000"/>
              <a:gd name="connsiteX4" fmla="*/ 2362200 w 3403600"/>
              <a:gd name="connsiteY4" fmla="*/ 755650 h 762000"/>
              <a:gd name="connsiteX5" fmla="*/ 3403600 w 3403600"/>
              <a:gd name="connsiteY5" fmla="*/ 762000 h 762000"/>
              <a:gd name="connsiteX6" fmla="*/ 3403600 w 3403600"/>
              <a:gd name="connsiteY6" fmla="*/ 762000 h 762000"/>
              <a:gd name="connsiteX0" fmla="*/ 0 w 3403600"/>
              <a:gd name="connsiteY0" fmla="*/ 0 h 762000"/>
              <a:gd name="connsiteX1" fmla="*/ 254000 w 3403600"/>
              <a:gd name="connsiteY1" fmla="*/ 355600 h 762000"/>
              <a:gd name="connsiteX2" fmla="*/ 342900 w 3403600"/>
              <a:gd name="connsiteY2" fmla="*/ 355600 h 762000"/>
              <a:gd name="connsiteX3" fmla="*/ 355600 w 3403600"/>
              <a:gd name="connsiteY3" fmla="*/ 444500 h 762000"/>
              <a:gd name="connsiteX4" fmla="*/ 2362200 w 3403600"/>
              <a:gd name="connsiteY4" fmla="*/ 450850 h 762000"/>
              <a:gd name="connsiteX5" fmla="*/ 2362200 w 3403600"/>
              <a:gd name="connsiteY5" fmla="*/ 755650 h 762000"/>
              <a:gd name="connsiteX6" fmla="*/ 3403600 w 3403600"/>
              <a:gd name="connsiteY6" fmla="*/ 762000 h 762000"/>
              <a:gd name="connsiteX7" fmla="*/ 3403600 w 3403600"/>
              <a:gd name="connsiteY7" fmla="*/ 762000 h 762000"/>
              <a:gd name="connsiteX0" fmla="*/ 0 w 3403600"/>
              <a:gd name="connsiteY0" fmla="*/ 0 h 762000"/>
              <a:gd name="connsiteX1" fmla="*/ 254000 w 3403600"/>
              <a:gd name="connsiteY1" fmla="*/ 355600 h 762000"/>
              <a:gd name="connsiteX2" fmla="*/ 342900 w 3403600"/>
              <a:gd name="connsiteY2" fmla="*/ 355600 h 762000"/>
              <a:gd name="connsiteX3" fmla="*/ 355600 w 3403600"/>
              <a:gd name="connsiteY3" fmla="*/ 444500 h 762000"/>
              <a:gd name="connsiteX4" fmla="*/ 2362200 w 3403600"/>
              <a:gd name="connsiteY4" fmla="*/ 450850 h 762000"/>
              <a:gd name="connsiteX5" fmla="*/ 2362200 w 3403600"/>
              <a:gd name="connsiteY5" fmla="*/ 755650 h 762000"/>
              <a:gd name="connsiteX6" fmla="*/ 3403600 w 3403600"/>
              <a:gd name="connsiteY6" fmla="*/ 762000 h 762000"/>
              <a:gd name="connsiteX7" fmla="*/ 3403600 w 3403600"/>
              <a:gd name="connsiteY7" fmla="*/ 762000 h 762000"/>
              <a:gd name="connsiteX0" fmla="*/ 0 w 3403600"/>
              <a:gd name="connsiteY0" fmla="*/ 0 h 762000"/>
              <a:gd name="connsiteX1" fmla="*/ 254000 w 3403600"/>
              <a:gd name="connsiteY1" fmla="*/ 355600 h 762000"/>
              <a:gd name="connsiteX2" fmla="*/ 342900 w 3403600"/>
              <a:gd name="connsiteY2" fmla="*/ 355600 h 762000"/>
              <a:gd name="connsiteX3" fmla="*/ 349250 w 3403600"/>
              <a:gd name="connsiteY3" fmla="*/ 450850 h 762000"/>
              <a:gd name="connsiteX4" fmla="*/ 2362200 w 3403600"/>
              <a:gd name="connsiteY4" fmla="*/ 450850 h 762000"/>
              <a:gd name="connsiteX5" fmla="*/ 2362200 w 3403600"/>
              <a:gd name="connsiteY5" fmla="*/ 755650 h 762000"/>
              <a:gd name="connsiteX6" fmla="*/ 3403600 w 3403600"/>
              <a:gd name="connsiteY6" fmla="*/ 762000 h 762000"/>
              <a:gd name="connsiteX7" fmla="*/ 3403600 w 3403600"/>
              <a:gd name="connsiteY7" fmla="*/ 762000 h 762000"/>
              <a:gd name="connsiteX0" fmla="*/ 0 w 3403600"/>
              <a:gd name="connsiteY0" fmla="*/ 0 h 762000"/>
              <a:gd name="connsiteX1" fmla="*/ 241300 w 3403600"/>
              <a:gd name="connsiteY1" fmla="*/ 266700 h 762000"/>
              <a:gd name="connsiteX2" fmla="*/ 254000 w 3403600"/>
              <a:gd name="connsiteY2" fmla="*/ 355600 h 762000"/>
              <a:gd name="connsiteX3" fmla="*/ 342900 w 3403600"/>
              <a:gd name="connsiteY3" fmla="*/ 355600 h 762000"/>
              <a:gd name="connsiteX4" fmla="*/ 349250 w 3403600"/>
              <a:gd name="connsiteY4" fmla="*/ 450850 h 762000"/>
              <a:gd name="connsiteX5" fmla="*/ 2362200 w 3403600"/>
              <a:gd name="connsiteY5" fmla="*/ 450850 h 762000"/>
              <a:gd name="connsiteX6" fmla="*/ 2362200 w 3403600"/>
              <a:gd name="connsiteY6" fmla="*/ 755650 h 762000"/>
              <a:gd name="connsiteX7" fmla="*/ 3403600 w 3403600"/>
              <a:gd name="connsiteY7" fmla="*/ 762000 h 762000"/>
              <a:gd name="connsiteX8" fmla="*/ 3403600 w 3403600"/>
              <a:gd name="connsiteY8" fmla="*/ 762000 h 762000"/>
              <a:gd name="connsiteX0" fmla="*/ 0 w 3403600"/>
              <a:gd name="connsiteY0" fmla="*/ 0 h 762000"/>
              <a:gd name="connsiteX1" fmla="*/ 241300 w 3403600"/>
              <a:gd name="connsiteY1" fmla="*/ 266700 h 762000"/>
              <a:gd name="connsiteX2" fmla="*/ 254000 w 3403600"/>
              <a:gd name="connsiteY2" fmla="*/ 355600 h 762000"/>
              <a:gd name="connsiteX3" fmla="*/ 342900 w 3403600"/>
              <a:gd name="connsiteY3" fmla="*/ 355600 h 762000"/>
              <a:gd name="connsiteX4" fmla="*/ 349250 w 3403600"/>
              <a:gd name="connsiteY4" fmla="*/ 450850 h 762000"/>
              <a:gd name="connsiteX5" fmla="*/ 2362200 w 3403600"/>
              <a:gd name="connsiteY5" fmla="*/ 450850 h 762000"/>
              <a:gd name="connsiteX6" fmla="*/ 2362200 w 3403600"/>
              <a:gd name="connsiteY6" fmla="*/ 755650 h 762000"/>
              <a:gd name="connsiteX7" fmla="*/ 3403600 w 3403600"/>
              <a:gd name="connsiteY7" fmla="*/ 762000 h 762000"/>
              <a:gd name="connsiteX8" fmla="*/ 3403600 w 3403600"/>
              <a:gd name="connsiteY8" fmla="*/ 762000 h 762000"/>
              <a:gd name="connsiteX0" fmla="*/ 10828 w 3414428"/>
              <a:gd name="connsiteY0" fmla="*/ 0 h 762000"/>
              <a:gd name="connsiteX1" fmla="*/ 17178 w 3414428"/>
              <a:gd name="connsiteY1" fmla="*/ 95250 h 762000"/>
              <a:gd name="connsiteX2" fmla="*/ 252128 w 3414428"/>
              <a:gd name="connsiteY2" fmla="*/ 266700 h 762000"/>
              <a:gd name="connsiteX3" fmla="*/ 264828 w 3414428"/>
              <a:gd name="connsiteY3" fmla="*/ 355600 h 762000"/>
              <a:gd name="connsiteX4" fmla="*/ 353728 w 3414428"/>
              <a:gd name="connsiteY4" fmla="*/ 355600 h 762000"/>
              <a:gd name="connsiteX5" fmla="*/ 360078 w 3414428"/>
              <a:gd name="connsiteY5" fmla="*/ 450850 h 762000"/>
              <a:gd name="connsiteX6" fmla="*/ 2373028 w 3414428"/>
              <a:gd name="connsiteY6" fmla="*/ 450850 h 762000"/>
              <a:gd name="connsiteX7" fmla="*/ 2373028 w 3414428"/>
              <a:gd name="connsiteY7" fmla="*/ 755650 h 762000"/>
              <a:gd name="connsiteX8" fmla="*/ 3414428 w 3414428"/>
              <a:gd name="connsiteY8" fmla="*/ 762000 h 762000"/>
              <a:gd name="connsiteX9" fmla="*/ 3414428 w 3414428"/>
              <a:gd name="connsiteY9" fmla="*/ 762000 h 762000"/>
              <a:gd name="connsiteX0" fmla="*/ 10828 w 3414428"/>
              <a:gd name="connsiteY0" fmla="*/ 0 h 762000"/>
              <a:gd name="connsiteX1" fmla="*/ 17178 w 3414428"/>
              <a:gd name="connsiteY1" fmla="*/ 95250 h 762000"/>
              <a:gd name="connsiteX2" fmla="*/ 182278 w 3414428"/>
              <a:gd name="connsiteY2" fmla="*/ 107950 h 762000"/>
              <a:gd name="connsiteX3" fmla="*/ 252128 w 3414428"/>
              <a:gd name="connsiteY3" fmla="*/ 266700 h 762000"/>
              <a:gd name="connsiteX4" fmla="*/ 264828 w 3414428"/>
              <a:gd name="connsiteY4" fmla="*/ 355600 h 762000"/>
              <a:gd name="connsiteX5" fmla="*/ 353728 w 3414428"/>
              <a:gd name="connsiteY5" fmla="*/ 355600 h 762000"/>
              <a:gd name="connsiteX6" fmla="*/ 360078 w 3414428"/>
              <a:gd name="connsiteY6" fmla="*/ 450850 h 762000"/>
              <a:gd name="connsiteX7" fmla="*/ 2373028 w 3414428"/>
              <a:gd name="connsiteY7" fmla="*/ 450850 h 762000"/>
              <a:gd name="connsiteX8" fmla="*/ 2373028 w 3414428"/>
              <a:gd name="connsiteY8" fmla="*/ 755650 h 762000"/>
              <a:gd name="connsiteX9" fmla="*/ 3414428 w 3414428"/>
              <a:gd name="connsiteY9" fmla="*/ 762000 h 762000"/>
              <a:gd name="connsiteX10" fmla="*/ 3414428 w 3414428"/>
              <a:gd name="connsiteY10" fmla="*/ 762000 h 762000"/>
              <a:gd name="connsiteX0" fmla="*/ 10828 w 3414428"/>
              <a:gd name="connsiteY0" fmla="*/ 0 h 762000"/>
              <a:gd name="connsiteX1" fmla="*/ 17178 w 3414428"/>
              <a:gd name="connsiteY1" fmla="*/ 95250 h 762000"/>
              <a:gd name="connsiteX2" fmla="*/ 182278 w 3414428"/>
              <a:gd name="connsiteY2" fmla="*/ 107950 h 762000"/>
              <a:gd name="connsiteX3" fmla="*/ 252128 w 3414428"/>
              <a:gd name="connsiteY3" fmla="*/ 266700 h 762000"/>
              <a:gd name="connsiteX4" fmla="*/ 264828 w 3414428"/>
              <a:gd name="connsiteY4" fmla="*/ 355600 h 762000"/>
              <a:gd name="connsiteX5" fmla="*/ 353728 w 3414428"/>
              <a:gd name="connsiteY5" fmla="*/ 355600 h 762000"/>
              <a:gd name="connsiteX6" fmla="*/ 360078 w 3414428"/>
              <a:gd name="connsiteY6" fmla="*/ 450850 h 762000"/>
              <a:gd name="connsiteX7" fmla="*/ 2373028 w 3414428"/>
              <a:gd name="connsiteY7" fmla="*/ 450850 h 762000"/>
              <a:gd name="connsiteX8" fmla="*/ 2373028 w 3414428"/>
              <a:gd name="connsiteY8" fmla="*/ 755650 h 762000"/>
              <a:gd name="connsiteX9" fmla="*/ 3414428 w 3414428"/>
              <a:gd name="connsiteY9" fmla="*/ 762000 h 762000"/>
              <a:gd name="connsiteX10" fmla="*/ 3414428 w 3414428"/>
              <a:gd name="connsiteY10" fmla="*/ 762000 h 762000"/>
              <a:gd name="connsiteX0" fmla="*/ 0 w 3403600"/>
              <a:gd name="connsiteY0" fmla="*/ 0 h 762000"/>
              <a:gd name="connsiteX1" fmla="*/ 6350 w 3403600"/>
              <a:gd name="connsiteY1" fmla="*/ 95250 h 762000"/>
              <a:gd name="connsiteX2" fmla="*/ 171450 w 3403600"/>
              <a:gd name="connsiteY2" fmla="*/ 107950 h 762000"/>
              <a:gd name="connsiteX3" fmla="*/ 241300 w 3403600"/>
              <a:gd name="connsiteY3" fmla="*/ 266700 h 762000"/>
              <a:gd name="connsiteX4" fmla="*/ 254000 w 3403600"/>
              <a:gd name="connsiteY4" fmla="*/ 355600 h 762000"/>
              <a:gd name="connsiteX5" fmla="*/ 342900 w 3403600"/>
              <a:gd name="connsiteY5" fmla="*/ 355600 h 762000"/>
              <a:gd name="connsiteX6" fmla="*/ 349250 w 3403600"/>
              <a:gd name="connsiteY6" fmla="*/ 450850 h 762000"/>
              <a:gd name="connsiteX7" fmla="*/ 2362200 w 3403600"/>
              <a:gd name="connsiteY7" fmla="*/ 450850 h 762000"/>
              <a:gd name="connsiteX8" fmla="*/ 2362200 w 3403600"/>
              <a:gd name="connsiteY8" fmla="*/ 755650 h 762000"/>
              <a:gd name="connsiteX9" fmla="*/ 3403600 w 3403600"/>
              <a:gd name="connsiteY9" fmla="*/ 762000 h 762000"/>
              <a:gd name="connsiteX10" fmla="*/ 3403600 w 3403600"/>
              <a:gd name="connsiteY10" fmla="*/ 762000 h 762000"/>
              <a:gd name="connsiteX0" fmla="*/ 6350 w 3409950"/>
              <a:gd name="connsiteY0" fmla="*/ 0 h 762000"/>
              <a:gd name="connsiteX1" fmla="*/ 0 w 3409950"/>
              <a:gd name="connsiteY1" fmla="*/ 69850 h 762000"/>
              <a:gd name="connsiteX2" fmla="*/ 177800 w 3409950"/>
              <a:gd name="connsiteY2" fmla="*/ 107950 h 762000"/>
              <a:gd name="connsiteX3" fmla="*/ 247650 w 3409950"/>
              <a:gd name="connsiteY3" fmla="*/ 266700 h 762000"/>
              <a:gd name="connsiteX4" fmla="*/ 260350 w 3409950"/>
              <a:gd name="connsiteY4" fmla="*/ 355600 h 762000"/>
              <a:gd name="connsiteX5" fmla="*/ 349250 w 3409950"/>
              <a:gd name="connsiteY5" fmla="*/ 355600 h 762000"/>
              <a:gd name="connsiteX6" fmla="*/ 355600 w 3409950"/>
              <a:gd name="connsiteY6" fmla="*/ 450850 h 762000"/>
              <a:gd name="connsiteX7" fmla="*/ 2368550 w 3409950"/>
              <a:gd name="connsiteY7" fmla="*/ 450850 h 762000"/>
              <a:gd name="connsiteX8" fmla="*/ 2368550 w 3409950"/>
              <a:gd name="connsiteY8" fmla="*/ 755650 h 762000"/>
              <a:gd name="connsiteX9" fmla="*/ 3409950 w 3409950"/>
              <a:gd name="connsiteY9" fmla="*/ 762000 h 762000"/>
              <a:gd name="connsiteX10" fmla="*/ 3409950 w 3409950"/>
              <a:gd name="connsiteY10" fmla="*/ 762000 h 762000"/>
              <a:gd name="connsiteX0" fmla="*/ 6350 w 3409950"/>
              <a:gd name="connsiteY0" fmla="*/ 0 h 762000"/>
              <a:gd name="connsiteX1" fmla="*/ 0 w 3409950"/>
              <a:gd name="connsiteY1" fmla="*/ 69850 h 762000"/>
              <a:gd name="connsiteX2" fmla="*/ 165100 w 3409950"/>
              <a:gd name="connsiteY2" fmla="*/ 82550 h 762000"/>
              <a:gd name="connsiteX3" fmla="*/ 247650 w 3409950"/>
              <a:gd name="connsiteY3" fmla="*/ 266700 h 762000"/>
              <a:gd name="connsiteX4" fmla="*/ 260350 w 3409950"/>
              <a:gd name="connsiteY4" fmla="*/ 355600 h 762000"/>
              <a:gd name="connsiteX5" fmla="*/ 349250 w 3409950"/>
              <a:gd name="connsiteY5" fmla="*/ 355600 h 762000"/>
              <a:gd name="connsiteX6" fmla="*/ 355600 w 3409950"/>
              <a:gd name="connsiteY6" fmla="*/ 450850 h 762000"/>
              <a:gd name="connsiteX7" fmla="*/ 2368550 w 3409950"/>
              <a:gd name="connsiteY7" fmla="*/ 450850 h 762000"/>
              <a:gd name="connsiteX8" fmla="*/ 2368550 w 3409950"/>
              <a:gd name="connsiteY8" fmla="*/ 755650 h 762000"/>
              <a:gd name="connsiteX9" fmla="*/ 3409950 w 3409950"/>
              <a:gd name="connsiteY9" fmla="*/ 762000 h 762000"/>
              <a:gd name="connsiteX10" fmla="*/ 3409950 w 3409950"/>
              <a:gd name="connsiteY10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241300 w 3403600"/>
              <a:gd name="connsiteY3" fmla="*/ 266700 h 762000"/>
              <a:gd name="connsiteX4" fmla="*/ 254000 w 3403600"/>
              <a:gd name="connsiteY4" fmla="*/ 355600 h 762000"/>
              <a:gd name="connsiteX5" fmla="*/ 342900 w 3403600"/>
              <a:gd name="connsiteY5" fmla="*/ 355600 h 762000"/>
              <a:gd name="connsiteX6" fmla="*/ 349250 w 3403600"/>
              <a:gd name="connsiteY6" fmla="*/ 450850 h 762000"/>
              <a:gd name="connsiteX7" fmla="*/ 2362200 w 3403600"/>
              <a:gd name="connsiteY7" fmla="*/ 450850 h 762000"/>
              <a:gd name="connsiteX8" fmla="*/ 2362200 w 3403600"/>
              <a:gd name="connsiteY8" fmla="*/ 755650 h 762000"/>
              <a:gd name="connsiteX9" fmla="*/ 3403600 w 3403600"/>
              <a:gd name="connsiteY9" fmla="*/ 762000 h 762000"/>
              <a:gd name="connsiteX10" fmla="*/ 3403600 w 3403600"/>
              <a:gd name="connsiteY10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241300 w 3403600"/>
              <a:gd name="connsiteY4" fmla="*/ 266700 h 762000"/>
              <a:gd name="connsiteX5" fmla="*/ 254000 w 3403600"/>
              <a:gd name="connsiteY5" fmla="*/ 355600 h 762000"/>
              <a:gd name="connsiteX6" fmla="*/ 342900 w 3403600"/>
              <a:gd name="connsiteY6" fmla="*/ 355600 h 762000"/>
              <a:gd name="connsiteX7" fmla="*/ 349250 w 3403600"/>
              <a:gd name="connsiteY7" fmla="*/ 450850 h 762000"/>
              <a:gd name="connsiteX8" fmla="*/ 2362200 w 3403600"/>
              <a:gd name="connsiteY8" fmla="*/ 450850 h 762000"/>
              <a:gd name="connsiteX9" fmla="*/ 2362200 w 3403600"/>
              <a:gd name="connsiteY9" fmla="*/ 755650 h 762000"/>
              <a:gd name="connsiteX10" fmla="*/ 3403600 w 3403600"/>
              <a:gd name="connsiteY10" fmla="*/ 762000 h 762000"/>
              <a:gd name="connsiteX11" fmla="*/ 3403600 w 3403600"/>
              <a:gd name="connsiteY11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241300 w 3403600"/>
              <a:gd name="connsiteY4" fmla="*/ 266700 h 762000"/>
              <a:gd name="connsiteX5" fmla="*/ 254000 w 3403600"/>
              <a:gd name="connsiteY5" fmla="*/ 355600 h 762000"/>
              <a:gd name="connsiteX6" fmla="*/ 342900 w 3403600"/>
              <a:gd name="connsiteY6" fmla="*/ 355600 h 762000"/>
              <a:gd name="connsiteX7" fmla="*/ 349250 w 3403600"/>
              <a:gd name="connsiteY7" fmla="*/ 450850 h 762000"/>
              <a:gd name="connsiteX8" fmla="*/ 2362200 w 3403600"/>
              <a:gd name="connsiteY8" fmla="*/ 450850 h 762000"/>
              <a:gd name="connsiteX9" fmla="*/ 2362200 w 3403600"/>
              <a:gd name="connsiteY9" fmla="*/ 755650 h 762000"/>
              <a:gd name="connsiteX10" fmla="*/ 3403600 w 3403600"/>
              <a:gd name="connsiteY10" fmla="*/ 762000 h 762000"/>
              <a:gd name="connsiteX11" fmla="*/ 3403600 w 3403600"/>
              <a:gd name="connsiteY11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431800 w 3403600"/>
              <a:gd name="connsiteY4" fmla="*/ 114300 h 762000"/>
              <a:gd name="connsiteX5" fmla="*/ 241300 w 3403600"/>
              <a:gd name="connsiteY5" fmla="*/ 266700 h 762000"/>
              <a:gd name="connsiteX6" fmla="*/ 254000 w 3403600"/>
              <a:gd name="connsiteY6" fmla="*/ 355600 h 762000"/>
              <a:gd name="connsiteX7" fmla="*/ 342900 w 3403600"/>
              <a:gd name="connsiteY7" fmla="*/ 355600 h 762000"/>
              <a:gd name="connsiteX8" fmla="*/ 349250 w 3403600"/>
              <a:gd name="connsiteY8" fmla="*/ 450850 h 762000"/>
              <a:gd name="connsiteX9" fmla="*/ 2362200 w 3403600"/>
              <a:gd name="connsiteY9" fmla="*/ 450850 h 762000"/>
              <a:gd name="connsiteX10" fmla="*/ 2362200 w 3403600"/>
              <a:gd name="connsiteY10" fmla="*/ 755650 h 762000"/>
              <a:gd name="connsiteX11" fmla="*/ 3403600 w 3403600"/>
              <a:gd name="connsiteY11" fmla="*/ 762000 h 762000"/>
              <a:gd name="connsiteX12" fmla="*/ 3403600 w 3403600"/>
              <a:gd name="connsiteY12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431800 w 3403600"/>
              <a:gd name="connsiteY4" fmla="*/ 114300 h 762000"/>
              <a:gd name="connsiteX5" fmla="*/ 247650 w 3403600"/>
              <a:gd name="connsiteY5" fmla="*/ 279400 h 762000"/>
              <a:gd name="connsiteX6" fmla="*/ 254000 w 3403600"/>
              <a:gd name="connsiteY6" fmla="*/ 355600 h 762000"/>
              <a:gd name="connsiteX7" fmla="*/ 342900 w 3403600"/>
              <a:gd name="connsiteY7" fmla="*/ 355600 h 762000"/>
              <a:gd name="connsiteX8" fmla="*/ 349250 w 3403600"/>
              <a:gd name="connsiteY8" fmla="*/ 450850 h 762000"/>
              <a:gd name="connsiteX9" fmla="*/ 2362200 w 3403600"/>
              <a:gd name="connsiteY9" fmla="*/ 450850 h 762000"/>
              <a:gd name="connsiteX10" fmla="*/ 2362200 w 3403600"/>
              <a:gd name="connsiteY10" fmla="*/ 755650 h 762000"/>
              <a:gd name="connsiteX11" fmla="*/ 3403600 w 3403600"/>
              <a:gd name="connsiteY11" fmla="*/ 762000 h 762000"/>
              <a:gd name="connsiteX12" fmla="*/ 3403600 w 3403600"/>
              <a:gd name="connsiteY12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215900 w 3403600"/>
              <a:gd name="connsiteY4" fmla="*/ 273050 h 762000"/>
              <a:gd name="connsiteX5" fmla="*/ 247650 w 3403600"/>
              <a:gd name="connsiteY5" fmla="*/ 279400 h 762000"/>
              <a:gd name="connsiteX6" fmla="*/ 254000 w 3403600"/>
              <a:gd name="connsiteY6" fmla="*/ 355600 h 762000"/>
              <a:gd name="connsiteX7" fmla="*/ 342900 w 3403600"/>
              <a:gd name="connsiteY7" fmla="*/ 355600 h 762000"/>
              <a:gd name="connsiteX8" fmla="*/ 349250 w 3403600"/>
              <a:gd name="connsiteY8" fmla="*/ 450850 h 762000"/>
              <a:gd name="connsiteX9" fmla="*/ 2362200 w 3403600"/>
              <a:gd name="connsiteY9" fmla="*/ 450850 h 762000"/>
              <a:gd name="connsiteX10" fmla="*/ 2362200 w 3403600"/>
              <a:gd name="connsiteY10" fmla="*/ 755650 h 762000"/>
              <a:gd name="connsiteX11" fmla="*/ 3403600 w 3403600"/>
              <a:gd name="connsiteY11" fmla="*/ 762000 h 762000"/>
              <a:gd name="connsiteX12" fmla="*/ 3403600 w 3403600"/>
              <a:gd name="connsiteY12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203200 w 3403600"/>
              <a:gd name="connsiteY4" fmla="*/ 190500 h 762000"/>
              <a:gd name="connsiteX5" fmla="*/ 215900 w 3403600"/>
              <a:gd name="connsiteY5" fmla="*/ 273050 h 762000"/>
              <a:gd name="connsiteX6" fmla="*/ 247650 w 3403600"/>
              <a:gd name="connsiteY6" fmla="*/ 27940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209550 w 3403600"/>
              <a:gd name="connsiteY4" fmla="*/ 171450 h 762000"/>
              <a:gd name="connsiteX5" fmla="*/ 215900 w 3403600"/>
              <a:gd name="connsiteY5" fmla="*/ 273050 h 762000"/>
              <a:gd name="connsiteX6" fmla="*/ 247650 w 3403600"/>
              <a:gd name="connsiteY6" fmla="*/ 27940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203200 w 3403600"/>
              <a:gd name="connsiteY4" fmla="*/ 177800 h 762000"/>
              <a:gd name="connsiteX5" fmla="*/ 215900 w 3403600"/>
              <a:gd name="connsiteY5" fmla="*/ 273050 h 762000"/>
              <a:gd name="connsiteX6" fmla="*/ 247650 w 3403600"/>
              <a:gd name="connsiteY6" fmla="*/ 27940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203200 w 3403600"/>
              <a:gd name="connsiteY4" fmla="*/ 177800 h 762000"/>
              <a:gd name="connsiteX5" fmla="*/ 215900 w 3403600"/>
              <a:gd name="connsiteY5" fmla="*/ 273050 h 762000"/>
              <a:gd name="connsiteX6" fmla="*/ 247650 w 3403600"/>
              <a:gd name="connsiteY6" fmla="*/ 27940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52400 w 3403600"/>
              <a:gd name="connsiteY3" fmla="*/ 177800 h 762000"/>
              <a:gd name="connsiteX4" fmla="*/ 203200 w 3403600"/>
              <a:gd name="connsiteY4" fmla="*/ 177800 h 762000"/>
              <a:gd name="connsiteX5" fmla="*/ 215900 w 3403600"/>
              <a:gd name="connsiteY5" fmla="*/ 273050 h 762000"/>
              <a:gd name="connsiteX6" fmla="*/ 247650 w 3403600"/>
              <a:gd name="connsiteY6" fmla="*/ 27940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65100 w 3403600"/>
              <a:gd name="connsiteY3" fmla="*/ 177800 h 762000"/>
              <a:gd name="connsiteX4" fmla="*/ 203200 w 3403600"/>
              <a:gd name="connsiteY4" fmla="*/ 177800 h 762000"/>
              <a:gd name="connsiteX5" fmla="*/ 215900 w 3403600"/>
              <a:gd name="connsiteY5" fmla="*/ 273050 h 762000"/>
              <a:gd name="connsiteX6" fmla="*/ 247650 w 3403600"/>
              <a:gd name="connsiteY6" fmla="*/ 27940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65100 w 3403600"/>
              <a:gd name="connsiteY3" fmla="*/ 177800 h 762000"/>
              <a:gd name="connsiteX4" fmla="*/ 203200 w 3403600"/>
              <a:gd name="connsiteY4" fmla="*/ 177800 h 762000"/>
              <a:gd name="connsiteX5" fmla="*/ 215900 w 3403600"/>
              <a:gd name="connsiteY5" fmla="*/ 273050 h 762000"/>
              <a:gd name="connsiteX6" fmla="*/ 374650 w 3403600"/>
              <a:gd name="connsiteY6" fmla="*/ 23495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65100 w 3403600"/>
              <a:gd name="connsiteY3" fmla="*/ 177800 h 762000"/>
              <a:gd name="connsiteX4" fmla="*/ 203200 w 3403600"/>
              <a:gd name="connsiteY4" fmla="*/ 177800 h 762000"/>
              <a:gd name="connsiteX5" fmla="*/ 215900 w 3403600"/>
              <a:gd name="connsiteY5" fmla="*/ 273050 h 762000"/>
              <a:gd name="connsiteX6" fmla="*/ 374650 w 3403600"/>
              <a:gd name="connsiteY6" fmla="*/ 23495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65100 w 3403600"/>
              <a:gd name="connsiteY3" fmla="*/ 177800 h 762000"/>
              <a:gd name="connsiteX4" fmla="*/ 203200 w 3403600"/>
              <a:gd name="connsiteY4" fmla="*/ 177800 h 762000"/>
              <a:gd name="connsiteX5" fmla="*/ 215900 w 3403600"/>
              <a:gd name="connsiteY5" fmla="*/ 273050 h 762000"/>
              <a:gd name="connsiteX6" fmla="*/ 254000 w 3403600"/>
              <a:gd name="connsiteY6" fmla="*/ 26035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  <a:gd name="connsiteX0" fmla="*/ 0 w 3403600"/>
              <a:gd name="connsiteY0" fmla="*/ 0 h 762000"/>
              <a:gd name="connsiteX1" fmla="*/ 0 w 3403600"/>
              <a:gd name="connsiteY1" fmla="*/ 76200 h 762000"/>
              <a:gd name="connsiteX2" fmla="*/ 158750 w 3403600"/>
              <a:gd name="connsiteY2" fmla="*/ 82550 h 762000"/>
              <a:gd name="connsiteX3" fmla="*/ 165100 w 3403600"/>
              <a:gd name="connsiteY3" fmla="*/ 177800 h 762000"/>
              <a:gd name="connsiteX4" fmla="*/ 203200 w 3403600"/>
              <a:gd name="connsiteY4" fmla="*/ 177800 h 762000"/>
              <a:gd name="connsiteX5" fmla="*/ 215900 w 3403600"/>
              <a:gd name="connsiteY5" fmla="*/ 273050 h 762000"/>
              <a:gd name="connsiteX6" fmla="*/ 247650 w 3403600"/>
              <a:gd name="connsiteY6" fmla="*/ 273050 h 762000"/>
              <a:gd name="connsiteX7" fmla="*/ 254000 w 3403600"/>
              <a:gd name="connsiteY7" fmla="*/ 355600 h 762000"/>
              <a:gd name="connsiteX8" fmla="*/ 342900 w 3403600"/>
              <a:gd name="connsiteY8" fmla="*/ 355600 h 762000"/>
              <a:gd name="connsiteX9" fmla="*/ 349250 w 3403600"/>
              <a:gd name="connsiteY9" fmla="*/ 450850 h 762000"/>
              <a:gd name="connsiteX10" fmla="*/ 2362200 w 3403600"/>
              <a:gd name="connsiteY10" fmla="*/ 450850 h 762000"/>
              <a:gd name="connsiteX11" fmla="*/ 2362200 w 3403600"/>
              <a:gd name="connsiteY11" fmla="*/ 755650 h 762000"/>
              <a:gd name="connsiteX12" fmla="*/ 3403600 w 3403600"/>
              <a:gd name="connsiteY12" fmla="*/ 762000 h 762000"/>
              <a:gd name="connsiteX13" fmla="*/ 3403600 w 3403600"/>
              <a:gd name="connsiteY13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03600" h="762000">
                <a:moveTo>
                  <a:pt x="0" y="0"/>
                </a:moveTo>
                <a:lnTo>
                  <a:pt x="0" y="76200"/>
                </a:lnTo>
                <a:lnTo>
                  <a:pt x="158750" y="82550"/>
                </a:lnTo>
                <a:lnTo>
                  <a:pt x="165100" y="177800"/>
                </a:lnTo>
                <a:lnTo>
                  <a:pt x="203200" y="177800"/>
                </a:lnTo>
                <a:lnTo>
                  <a:pt x="215900" y="273050"/>
                </a:lnTo>
                <a:lnTo>
                  <a:pt x="247650" y="273050"/>
                </a:lnTo>
                <a:lnTo>
                  <a:pt x="254000" y="355600"/>
                </a:lnTo>
                <a:lnTo>
                  <a:pt x="342900" y="355600"/>
                </a:lnTo>
                <a:lnTo>
                  <a:pt x="349250" y="450850"/>
                </a:lnTo>
                <a:lnTo>
                  <a:pt x="2362200" y="450850"/>
                </a:lnTo>
                <a:lnTo>
                  <a:pt x="2362200" y="755650"/>
                </a:lnTo>
                <a:lnTo>
                  <a:pt x="3403600" y="762000"/>
                </a:lnTo>
                <a:lnTo>
                  <a:pt x="3403600" y="762000"/>
                </a:lnTo>
              </a:path>
            </a:pathLst>
          </a:custGeom>
          <a:noFill/>
          <a:ln w="22225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" name="Freeform 2"/>
          <p:cNvSpPr/>
          <p:nvPr/>
        </p:nvSpPr>
        <p:spPr bwMode="auto">
          <a:xfrm>
            <a:off x="3225800" y="2228850"/>
            <a:ext cx="3943350" cy="2381250"/>
          </a:xfrm>
          <a:custGeom>
            <a:avLst/>
            <a:gdLst>
              <a:gd name="connsiteX0" fmla="*/ 0 w 3943350"/>
              <a:gd name="connsiteY0" fmla="*/ 0 h 2381250"/>
              <a:gd name="connsiteX1" fmla="*/ 3943350 w 3943350"/>
              <a:gd name="connsiteY1" fmla="*/ 2381250 h 2381250"/>
              <a:gd name="connsiteX2" fmla="*/ 3943350 w 3943350"/>
              <a:gd name="connsiteY2" fmla="*/ 2381250 h 2381250"/>
              <a:gd name="connsiteX0" fmla="*/ 0 w 3943350"/>
              <a:gd name="connsiteY0" fmla="*/ 0 h 2381250"/>
              <a:gd name="connsiteX1" fmla="*/ 3124200 w 3943350"/>
              <a:gd name="connsiteY1" fmla="*/ 2374900 h 2381250"/>
              <a:gd name="connsiteX2" fmla="*/ 3943350 w 3943350"/>
              <a:gd name="connsiteY2" fmla="*/ 2381250 h 2381250"/>
              <a:gd name="connsiteX3" fmla="*/ 3943350 w 3943350"/>
              <a:gd name="connsiteY3" fmla="*/ 2381250 h 2381250"/>
              <a:gd name="connsiteX0" fmla="*/ 0 w 3943350"/>
              <a:gd name="connsiteY0" fmla="*/ 0 h 2381250"/>
              <a:gd name="connsiteX1" fmla="*/ 3111500 w 3943350"/>
              <a:gd name="connsiteY1" fmla="*/ 1466850 h 2381250"/>
              <a:gd name="connsiteX2" fmla="*/ 3124200 w 3943350"/>
              <a:gd name="connsiteY2" fmla="*/ 2374900 h 2381250"/>
              <a:gd name="connsiteX3" fmla="*/ 3943350 w 3943350"/>
              <a:gd name="connsiteY3" fmla="*/ 2381250 h 2381250"/>
              <a:gd name="connsiteX4" fmla="*/ 3943350 w 3943350"/>
              <a:gd name="connsiteY4" fmla="*/ 2381250 h 2381250"/>
              <a:gd name="connsiteX0" fmla="*/ 0 w 3943350"/>
              <a:gd name="connsiteY0" fmla="*/ 0 h 2381250"/>
              <a:gd name="connsiteX1" fmla="*/ 3111500 w 3943350"/>
              <a:gd name="connsiteY1" fmla="*/ 1466850 h 2381250"/>
              <a:gd name="connsiteX2" fmla="*/ 3124200 w 3943350"/>
              <a:gd name="connsiteY2" fmla="*/ 2374900 h 2381250"/>
              <a:gd name="connsiteX3" fmla="*/ 3943350 w 3943350"/>
              <a:gd name="connsiteY3" fmla="*/ 2381250 h 2381250"/>
              <a:gd name="connsiteX4" fmla="*/ 3943350 w 3943350"/>
              <a:gd name="connsiteY4" fmla="*/ 2381250 h 2381250"/>
              <a:gd name="connsiteX0" fmla="*/ 0 w 3943350"/>
              <a:gd name="connsiteY0" fmla="*/ 0 h 2381250"/>
              <a:gd name="connsiteX1" fmla="*/ 1231900 w 3943350"/>
              <a:gd name="connsiteY1" fmla="*/ 1466850 h 2381250"/>
              <a:gd name="connsiteX2" fmla="*/ 3111500 w 3943350"/>
              <a:gd name="connsiteY2" fmla="*/ 1466850 h 2381250"/>
              <a:gd name="connsiteX3" fmla="*/ 3124200 w 3943350"/>
              <a:gd name="connsiteY3" fmla="*/ 2374900 h 2381250"/>
              <a:gd name="connsiteX4" fmla="*/ 3943350 w 3943350"/>
              <a:gd name="connsiteY4" fmla="*/ 2381250 h 2381250"/>
              <a:gd name="connsiteX5" fmla="*/ 3943350 w 3943350"/>
              <a:gd name="connsiteY5" fmla="*/ 2381250 h 2381250"/>
              <a:gd name="connsiteX0" fmla="*/ 0 w 3943350"/>
              <a:gd name="connsiteY0" fmla="*/ 0 h 2381250"/>
              <a:gd name="connsiteX1" fmla="*/ 1231900 w 3943350"/>
              <a:gd name="connsiteY1" fmla="*/ 1466850 h 2381250"/>
              <a:gd name="connsiteX2" fmla="*/ 3111500 w 3943350"/>
              <a:gd name="connsiteY2" fmla="*/ 1466850 h 2381250"/>
              <a:gd name="connsiteX3" fmla="*/ 3124200 w 3943350"/>
              <a:gd name="connsiteY3" fmla="*/ 2374900 h 2381250"/>
              <a:gd name="connsiteX4" fmla="*/ 3943350 w 3943350"/>
              <a:gd name="connsiteY4" fmla="*/ 2381250 h 2381250"/>
              <a:gd name="connsiteX5" fmla="*/ 3943350 w 3943350"/>
              <a:gd name="connsiteY5" fmla="*/ 2381250 h 2381250"/>
              <a:gd name="connsiteX0" fmla="*/ 0 w 3943350"/>
              <a:gd name="connsiteY0" fmla="*/ 0 h 2381250"/>
              <a:gd name="connsiteX1" fmla="*/ 1225550 w 3943350"/>
              <a:gd name="connsiteY1" fmla="*/ 1098550 h 2381250"/>
              <a:gd name="connsiteX2" fmla="*/ 1231900 w 3943350"/>
              <a:gd name="connsiteY2" fmla="*/ 1466850 h 2381250"/>
              <a:gd name="connsiteX3" fmla="*/ 3111500 w 3943350"/>
              <a:gd name="connsiteY3" fmla="*/ 1466850 h 2381250"/>
              <a:gd name="connsiteX4" fmla="*/ 3124200 w 3943350"/>
              <a:gd name="connsiteY4" fmla="*/ 2374900 h 2381250"/>
              <a:gd name="connsiteX5" fmla="*/ 3943350 w 3943350"/>
              <a:gd name="connsiteY5" fmla="*/ 2381250 h 2381250"/>
              <a:gd name="connsiteX6" fmla="*/ 3943350 w 3943350"/>
              <a:gd name="connsiteY6" fmla="*/ 2381250 h 2381250"/>
              <a:gd name="connsiteX0" fmla="*/ 0 w 3943350"/>
              <a:gd name="connsiteY0" fmla="*/ 0 h 2381250"/>
              <a:gd name="connsiteX1" fmla="*/ 1225550 w 3943350"/>
              <a:gd name="connsiteY1" fmla="*/ 1098550 h 2381250"/>
              <a:gd name="connsiteX2" fmla="*/ 1231900 w 3943350"/>
              <a:gd name="connsiteY2" fmla="*/ 1466850 h 2381250"/>
              <a:gd name="connsiteX3" fmla="*/ 3111500 w 3943350"/>
              <a:gd name="connsiteY3" fmla="*/ 1466850 h 2381250"/>
              <a:gd name="connsiteX4" fmla="*/ 3124200 w 3943350"/>
              <a:gd name="connsiteY4" fmla="*/ 2374900 h 2381250"/>
              <a:gd name="connsiteX5" fmla="*/ 3943350 w 3943350"/>
              <a:gd name="connsiteY5" fmla="*/ 2381250 h 2381250"/>
              <a:gd name="connsiteX6" fmla="*/ 3943350 w 3943350"/>
              <a:gd name="connsiteY6" fmla="*/ 2381250 h 2381250"/>
              <a:gd name="connsiteX0" fmla="*/ 0 w 3943350"/>
              <a:gd name="connsiteY0" fmla="*/ 0 h 2381250"/>
              <a:gd name="connsiteX1" fmla="*/ 1054100 w 3943350"/>
              <a:gd name="connsiteY1" fmla="*/ 1098550 h 2381250"/>
              <a:gd name="connsiteX2" fmla="*/ 1225550 w 3943350"/>
              <a:gd name="connsiteY2" fmla="*/ 1098550 h 2381250"/>
              <a:gd name="connsiteX3" fmla="*/ 1231900 w 3943350"/>
              <a:gd name="connsiteY3" fmla="*/ 1466850 h 2381250"/>
              <a:gd name="connsiteX4" fmla="*/ 3111500 w 3943350"/>
              <a:gd name="connsiteY4" fmla="*/ 1466850 h 2381250"/>
              <a:gd name="connsiteX5" fmla="*/ 3124200 w 3943350"/>
              <a:gd name="connsiteY5" fmla="*/ 2374900 h 2381250"/>
              <a:gd name="connsiteX6" fmla="*/ 3943350 w 3943350"/>
              <a:gd name="connsiteY6" fmla="*/ 2381250 h 2381250"/>
              <a:gd name="connsiteX7" fmla="*/ 3943350 w 3943350"/>
              <a:gd name="connsiteY7" fmla="*/ 2381250 h 2381250"/>
              <a:gd name="connsiteX0" fmla="*/ 0 w 3943350"/>
              <a:gd name="connsiteY0" fmla="*/ 0 h 2381250"/>
              <a:gd name="connsiteX1" fmla="*/ 1054100 w 3943350"/>
              <a:gd name="connsiteY1" fmla="*/ 1098550 h 2381250"/>
              <a:gd name="connsiteX2" fmla="*/ 1225550 w 3943350"/>
              <a:gd name="connsiteY2" fmla="*/ 1098550 h 2381250"/>
              <a:gd name="connsiteX3" fmla="*/ 1231900 w 3943350"/>
              <a:gd name="connsiteY3" fmla="*/ 1466850 h 2381250"/>
              <a:gd name="connsiteX4" fmla="*/ 3111500 w 3943350"/>
              <a:gd name="connsiteY4" fmla="*/ 1466850 h 2381250"/>
              <a:gd name="connsiteX5" fmla="*/ 3124200 w 3943350"/>
              <a:gd name="connsiteY5" fmla="*/ 2374900 h 2381250"/>
              <a:gd name="connsiteX6" fmla="*/ 3943350 w 3943350"/>
              <a:gd name="connsiteY6" fmla="*/ 2381250 h 2381250"/>
              <a:gd name="connsiteX7" fmla="*/ 3943350 w 3943350"/>
              <a:gd name="connsiteY7" fmla="*/ 2381250 h 2381250"/>
              <a:gd name="connsiteX0" fmla="*/ 0 w 3943350"/>
              <a:gd name="connsiteY0" fmla="*/ 0 h 2381250"/>
              <a:gd name="connsiteX1" fmla="*/ 1130300 w 3943350"/>
              <a:gd name="connsiteY1" fmla="*/ 1098550 h 2381250"/>
              <a:gd name="connsiteX2" fmla="*/ 1225550 w 3943350"/>
              <a:gd name="connsiteY2" fmla="*/ 1098550 h 2381250"/>
              <a:gd name="connsiteX3" fmla="*/ 1231900 w 3943350"/>
              <a:gd name="connsiteY3" fmla="*/ 1466850 h 2381250"/>
              <a:gd name="connsiteX4" fmla="*/ 3111500 w 3943350"/>
              <a:gd name="connsiteY4" fmla="*/ 1466850 h 2381250"/>
              <a:gd name="connsiteX5" fmla="*/ 3124200 w 3943350"/>
              <a:gd name="connsiteY5" fmla="*/ 2374900 h 2381250"/>
              <a:gd name="connsiteX6" fmla="*/ 3943350 w 3943350"/>
              <a:gd name="connsiteY6" fmla="*/ 2381250 h 2381250"/>
              <a:gd name="connsiteX7" fmla="*/ 3943350 w 3943350"/>
              <a:gd name="connsiteY7" fmla="*/ 2381250 h 2381250"/>
              <a:gd name="connsiteX0" fmla="*/ 0 w 3943350"/>
              <a:gd name="connsiteY0" fmla="*/ 0 h 2381250"/>
              <a:gd name="connsiteX1" fmla="*/ 1155700 w 3943350"/>
              <a:gd name="connsiteY1" fmla="*/ 730250 h 2381250"/>
              <a:gd name="connsiteX2" fmla="*/ 1130300 w 3943350"/>
              <a:gd name="connsiteY2" fmla="*/ 1098550 h 2381250"/>
              <a:gd name="connsiteX3" fmla="*/ 1225550 w 3943350"/>
              <a:gd name="connsiteY3" fmla="*/ 1098550 h 2381250"/>
              <a:gd name="connsiteX4" fmla="*/ 1231900 w 3943350"/>
              <a:gd name="connsiteY4" fmla="*/ 1466850 h 2381250"/>
              <a:gd name="connsiteX5" fmla="*/ 3111500 w 3943350"/>
              <a:gd name="connsiteY5" fmla="*/ 1466850 h 2381250"/>
              <a:gd name="connsiteX6" fmla="*/ 3124200 w 3943350"/>
              <a:gd name="connsiteY6" fmla="*/ 2374900 h 2381250"/>
              <a:gd name="connsiteX7" fmla="*/ 3943350 w 3943350"/>
              <a:gd name="connsiteY7" fmla="*/ 2381250 h 2381250"/>
              <a:gd name="connsiteX8" fmla="*/ 3943350 w 3943350"/>
              <a:gd name="connsiteY8" fmla="*/ 2381250 h 2381250"/>
              <a:gd name="connsiteX0" fmla="*/ 0 w 3943350"/>
              <a:gd name="connsiteY0" fmla="*/ 0 h 2381250"/>
              <a:gd name="connsiteX1" fmla="*/ 1155700 w 3943350"/>
              <a:gd name="connsiteY1" fmla="*/ 730250 h 2381250"/>
              <a:gd name="connsiteX2" fmla="*/ 1130300 w 3943350"/>
              <a:gd name="connsiteY2" fmla="*/ 1098550 h 2381250"/>
              <a:gd name="connsiteX3" fmla="*/ 1225550 w 3943350"/>
              <a:gd name="connsiteY3" fmla="*/ 1098550 h 2381250"/>
              <a:gd name="connsiteX4" fmla="*/ 1231900 w 3943350"/>
              <a:gd name="connsiteY4" fmla="*/ 1466850 h 2381250"/>
              <a:gd name="connsiteX5" fmla="*/ 3111500 w 3943350"/>
              <a:gd name="connsiteY5" fmla="*/ 1466850 h 2381250"/>
              <a:gd name="connsiteX6" fmla="*/ 3124200 w 3943350"/>
              <a:gd name="connsiteY6" fmla="*/ 2374900 h 2381250"/>
              <a:gd name="connsiteX7" fmla="*/ 3943350 w 3943350"/>
              <a:gd name="connsiteY7" fmla="*/ 2381250 h 2381250"/>
              <a:gd name="connsiteX8" fmla="*/ 3943350 w 3943350"/>
              <a:gd name="connsiteY8" fmla="*/ 2381250 h 2381250"/>
              <a:gd name="connsiteX0" fmla="*/ 0 w 3943350"/>
              <a:gd name="connsiteY0" fmla="*/ 0 h 2381250"/>
              <a:gd name="connsiteX1" fmla="*/ 1155700 w 3943350"/>
              <a:gd name="connsiteY1" fmla="*/ 730250 h 2381250"/>
              <a:gd name="connsiteX2" fmla="*/ 1155700 w 3943350"/>
              <a:gd name="connsiteY2" fmla="*/ 1092200 h 2381250"/>
              <a:gd name="connsiteX3" fmla="*/ 1225550 w 3943350"/>
              <a:gd name="connsiteY3" fmla="*/ 1098550 h 2381250"/>
              <a:gd name="connsiteX4" fmla="*/ 1231900 w 3943350"/>
              <a:gd name="connsiteY4" fmla="*/ 1466850 h 2381250"/>
              <a:gd name="connsiteX5" fmla="*/ 3111500 w 3943350"/>
              <a:gd name="connsiteY5" fmla="*/ 1466850 h 2381250"/>
              <a:gd name="connsiteX6" fmla="*/ 3124200 w 3943350"/>
              <a:gd name="connsiteY6" fmla="*/ 2374900 h 2381250"/>
              <a:gd name="connsiteX7" fmla="*/ 3943350 w 3943350"/>
              <a:gd name="connsiteY7" fmla="*/ 2381250 h 2381250"/>
              <a:gd name="connsiteX8" fmla="*/ 3943350 w 3943350"/>
              <a:gd name="connsiteY8" fmla="*/ 2381250 h 2381250"/>
              <a:gd name="connsiteX0" fmla="*/ 0 w 3943350"/>
              <a:gd name="connsiteY0" fmla="*/ 0 h 2381250"/>
              <a:gd name="connsiteX1" fmla="*/ 558800 w 3943350"/>
              <a:gd name="connsiteY1" fmla="*/ 723900 h 2381250"/>
              <a:gd name="connsiteX2" fmla="*/ 1155700 w 3943350"/>
              <a:gd name="connsiteY2" fmla="*/ 730250 h 2381250"/>
              <a:gd name="connsiteX3" fmla="*/ 1155700 w 3943350"/>
              <a:gd name="connsiteY3" fmla="*/ 1092200 h 2381250"/>
              <a:gd name="connsiteX4" fmla="*/ 1225550 w 3943350"/>
              <a:gd name="connsiteY4" fmla="*/ 1098550 h 2381250"/>
              <a:gd name="connsiteX5" fmla="*/ 1231900 w 3943350"/>
              <a:gd name="connsiteY5" fmla="*/ 1466850 h 2381250"/>
              <a:gd name="connsiteX6" fmla="*/ 3111500 w 3943350"/>
              <a:gd name="connsiteY6" fmla="*/ 1466850 h 2381250"/>
              <a:gd name="connsiteX7" fmla="*/ 3124200 w 3943350"/>
              <a:gd name="connsiteY7" fmla="*/ 2374900 h 2381250"/>
              <a:gd name="connsiteX8" fmla="*/ 3943350 w 3943350"/>
              <a:gd name="connsiteY8" fmla="*/ 2381250 h 2381250"/>
              <a:gd name="connsiteX9" fmla="*/ 3943350 w 3943350"/>
              <a:gd name="connsiteY9" fmla="*/ 2381250 h 2381250"/>
              <a:gd name="connsiteX0" fmla="*/ 0 w 3943350"/>
              <a:gd name="connsiteY0" fmla="*/ 0 h 2381250"/>
              <a:gd name="connsiteX1" fmla="*/ 558800 w 3943350"/>
              <a:gd name="connsiteY1" fmla="*/ 723900 h 2381250"/>
              <a:gd name="connsiteX2" fmla="*/ 1155700 w 3943350"/>
              <a:gd name="connsiteY2" fmla="*/ 730250 h 2381250"/>
              <a:gd name="connsiteX3" fmla="*/ 1155700 w 3943350"/>
              <a:gd name="connsiteY3" fmla="*/ 1092200 h 2381250"/>
              <a:gd name="connsiteX4" fmla="*/ 1225550 w 3943350"/>
              <a:gd name="connsiteY4" fmla="*/ 1098550 h 2381250"/>
              <a:gd name="connsiteX5" fmla="*/ 1231900 w 3943350"/>
              <a:gd name="connsiteY5" fmla="*/ 1466850 h 2381250"/>
              <a:gd name="connsiteX6" fmla="*/ 3111500 w 3943350"/>
              <a:gd name="connsiteY6" fmla="*/ 1466850 h 2381250"/>
              <a:gd name="connsiteX7" fmla="*/ 3124200 w 3943350"/>
              <a:gd name="connsiteY7" fmla="*/ 2374900 h 2381250"/>
              <a:gd name="connsiteX8" fmla="*/ 3943350 w 3943350"/>
              <a:gd name="connsiteY8" fmla="*/ 2381250 h 2381250"/>
              <a:gd name="connsiteX9" fmla="*/ 3943350 w 3943350"/>
              <a:gd name="connsiteY9" fmla="*/ 2381250 h 2381250"/>
              <a:gd name="connsiteX0" fmla="*/ 0 w 3943350"/>
              <a:gd name="connsiteY0" fmla="*/ 0 h 2381250"/>
              <a:gd name="connsiteX1" fmla="*/ 571500 w 3943350"/>
              <a:gd name="connsiteY1" fmla="*/ 723900 h 2381250"/>
              <a:gd name="connsiteX2" fmla="*/ 1155700 w 3943350"/>
              <a:gd name="connsiteY2" fmla="*/ 730250 h 2381250"/>
              <a:gd name="connsiteX3" fmla="*/ 1155700 w 3943350"/>
              <a:gd name="connsiteY3" fmla="*/ 1092200 h 2381250"/>
              <a:gd name="connsiteX4" fmla="*/ 1225550 w 3943350"/>
              <a:gd name="connsiteY4" fmla="*/ 1098550 h 2381250"/>
              <a:gd name="connsiteX5" fmla="*/ 1231900 w 3943350"/>
              <a:gd name="connsiteY5" fmla="*/ 1466850 h 2381250"/>
              <a:gd name="connsiteX6" fmla="*/ 3111500 w 3943350"/>
              <a:gd name="connsiteY6" fmla="*/ 1466850 h 2381250"/>
              <a:gd name="connsiteX7" fmla="*/ 3124200 w 3943350"/>
              <a:gd name="connsiteY7" fmla="*/ 2374900 h 2381250"/>
              <a:gd name="connsiteX8" fmla="*/ 3943350 w 3943350"/>
              <a:gd name="connsiteY8" fmla="*/ 2381250 h 2381250"/>
              <a:gd name="connsiteX9" fmla="*/ 3943350 w 3943350"/>
              <a:gd name="connsiteY9" fmla="*/ 2381250 h 2381250"/>
              <a:gd name="connsiteX0" fmla="*/ 0 w 3943350"/>
              <a:gd name="connsiteY0" fmla="*/ 0 h 2381250"/>
              <a:gd name="connsiteX1" fmla="*/ 558800 w 3943350"/>
              <a:gd name="connsiteY1" fmla="*/ 374650 h 2381250"/>
              <a:gd name="connsiteX2" fmla="*/ 571500 w 3943350"/>
              <a:gd name="connsiteY2" fmla="*/ 723900 h 2381250"/>
              <a:gd name="connsiteX3" fmla="*/ 1155700 w 3943350"/>
              <a:gd name="connsiteY3" fmla="*/ 730250 h 2381250"/>
              <a:gd name="connsiteX4" fmla="*/ 1155700 w 3943350"/>
              <a:gd name="connsiteY4" fmla="*/ 1092200 h 2381250"/>
              <a:gd name="connsiteX5" fmla="*/ 1225550 w 3943350"/>
              <a:gd name="connsiteY5" fmla="*/ 1098550 h 2381250"/>
              <a:gd name="connsiteX6" fmla="*/ 1231900 w 3943350"/>
              <a:gd name="connsiteY6" fmla="*/ 1466850 h 2381250"/>
              <a:gd name="connsiteX7" fmla="*/ 3111500 w 3943350"/>
              <a:gd name="connsiteY7" fmla="*/ 1466850 h 2381250"/>
              <a:gd name="connsiteX8" fmla="*/ 3124200 w 3943350"/>
              <a:gd name="connsiteY8" fmla="*/ 2374900 h 2381250"/>
              <a:gd name="connsiteX9" fmla="*/ 3943350 w 3943350"/>
              <a:gd name="connsiteY9" fmla="*/ 2381250 h 2381250"/>
              <a:gd name="connsiteX10" fmla="*/ 3943350 w 3943350"/>
              <a:gd name="connsiteY10" fmla="*/ 2381250 h 2381250"/>
              <a:gd name="connsiteX0" fmla="*/ 0 w 3943350"/>
              <a:gd name="connsiteY0" fmla="*/ 0 h 2381250"/>
              <a:gd name="connsiteX1" fmla="*/ 558800 w 3943350"/>
              <a:gd name="connsiteY1" fmla="*/ 374650 h 2381250"/>
              <a:gd name="connsiteX2" fmla="*/ 571500 w 3943350"/>
              <a:gd name="connsiteY2" fmla="*/ 723900 h 2381250"/>
              <a:gd name="connsiteX3" fmla="*/ 1155700 w 3943350"/>
              <a:gd name="connsiteY3" fmla="*/ 730250 h 2381250"/>
              <a:gd name="connsiteX4" fmla="*/ 1155700 w 3943350"/>
              <a:gd name="connsiteY4" fmla="*/ 1092200 h 2381250"/>
              <a:gd name="connsiteX5" fmla="*/ 1225550 w 3943350"/>
              <a:gd name="connsiteY5" fmla="*/ 1098550 h 2381250"/>
              <a:gd name="connsiteX6" fmla="*/ 1231900 w 3943350"/>
              <a:gd name="connsiteY6" fmla="*/ 1466850 h 2381250"/>
              <a:gd name="connsiteX7" fmla="*/ 3111500 w 3943350"/>
              <a:gd name="connsiteY7" fmla="*/ 1466850 h 2381250"/>
              <a:gd name="connsiteX8" fmla="*/ 3124200 w 3943350"/>
              <a:gd name="connsiteY8" fmla="*/ 2374900 h 2381250"/>
              <a:gd name="connsiteX9" fmla="*/ 3943350 w 3943350"/>
              <a:gd name="connsiteY9" fmla="*/ 2381250 h 2381250"/>
              <a:gd name="connsiteX10" fmla="*/ 3943350 w 3943350"/>
              <a:gd name="connsiteY10" fmla="*/ 2381250 h 2381250"/>
              <a:gd name="connsiteX0" fmla="*/ 26188 w 3969538"/>
              <a:gd name="connsiteY0" fmla="*/ 0 h 2381250"/>
              <a:gd name="connsiteX1" fmla="*/ 38888 w 3969538"/>
              <a:gd name="connsiteY1" fmla="*/ 374650 h 2381250"/>
              <a:gd name="connsiteX2" fmla="*/ 584988 w 3969538"/>
              <a:gd name="connsiteY2" fmla="*/ 374650 h 2381250"/>
              <a:gd name="connsiteX3" fmla="*/ 597688 w 3969538"/>
              <a:gd name="connsiteY3" fmla="*/ 723900 h 2381250"/>
              <a:gd name="connsiteX4" fmla="*/ 1181888 w 3969538"/>
              <a:gd name="connsiteY4" fmla="*/ 730250 h 2381250"/>
              <a:gd name="connsiteX5" fmla="*/ 1181888 w 3969538"/>
              <a:gd name="connsiteY5" fmla="*/ 1092200 h 2381250"/>
              <a:gd name="connsiteX6" fmla="*/ 1251738 w 3969538"/>
              <a:gd name="connsiteY6" fmla="*/ 1098550 h 2381250"/>
              <a:gd name="connsiteX7" fmla="*/ 1258088 w 3969538"/>
              <a:gd name="connsiteY7" fmla="*/ 1466850 h 2381250"/>
              <a:gd name="connsiteX8" fmla="*/ 3137688 w 3969538"/>
              <a:gd name="connsiteY8" fmla="*/ 1466850 h 2381250"/>
              <a:gd name="connsiteX9" fmla="*/ 3150388 w 3969538"/>
              <a:gd name="connsiteY9" fmla="*/ 2374900 h 2381250"/>
              <a:gd name="connsiteX10" fmla="*/ 3969538 w 3969538"/>
              <a:gd name="connsiteY10" fmla="*/ 2381250 h 2381250"/>
              <a:gd name="connsiteX11" fmla="*/ 3969538 w 3969538"/>
              <a:gd name="connsiteY11" fmla="*/ 2381250 h 2381250"/>
              <a:gd name="connsiteX0" fmla="*/ 26188 w 3969538"/>
              <a:gd name="connsiteY0" fmla="*/ 0 h 2381250"/>
              <a:gd name="connsiteX1" fmla="*/ 38888 w 3969538"/>
              <a:gd name="connsiteY1" fmla="*/ 374650 h 2381250"/>
              <a:gd name="connsiteX2" fmla="*/ 584988 w 3969538"/>
              <a:gd name="connsiteY2" fmla="*/ 374650 h 2381250"/>
              <a:gd name="connsiteX3" fmla="*/ 597688 w 3969538"/>
              <a:gd name="connsiteY3" fmla="*/ 723900 h 2381250"/>
              <a:gd name="connsiteX4" fmla="*/ 1181888 w 3969538"/>
              <a:gd name="connsiteY4" fmla="*/ 730250 h 2381250"/>
              <a:gd name="connsiteX5" fmla="*/ 1181888 w 3969538"/>
              <a:gd name="connsiteY5" fmla="*/ 1092200 h 2381250"/>
              <a:gd name="connsiteX6" fmla="*/ 1251738 w 3969538"/>
              <a:gd name="connsiteY6" fmla="*/ 1098550 h 2381250"/>
              <a:gd name="connsiteX7" fmla="*/ 1258088 w 3969538"/>
              <a:gd name="connsiteY7" fmla="*/ 1466850 h 2381250"/>
              <a:gd name="connsiteX8" fmla="*/ 3137688 w 3969538"/>
              <a:gd name="connsiteY8" fmla="*/ 1466850 h 2381250"/>
              <a:gd name="connsiteX9" fmla="*/ 3150388 w 3969538"/>
              <a:gd name="connsiteY9" fmla="*/ 2374900 h 2381250"/>
              <a:gd name="connsiteX10" fmla="*/ 3969538 w 3969538"/>
              <a:gd name="connsiteY10" fmla="*/ 2381250 h 2381250"/>
              <a:gd name="connsiteX11" fmla="*/ 3969538 w 3969538"/>
              <a:gd name="connsiteY11" fmla="*/ 2381250 h 2381250"/>
              <a:gd name="connsiteX0" fmla="*/ 0 w 3943350"/>
              <a:gd name="connsiteY0" fmla="*/ 0 h 2381250"/>
              <a:gd name="connsiteX1" fmla="*/ 12700 w 3943350"/>
              <a:gd name="connsiteY1" fmla="*/ 374650 h 2381250"/>
              <a:gd name="connsiteX2" fmla="*/ 558800 w 3943350"/>
              <a:gd name="connsiteY2" fmla="*/ 374650 h 2381250"/>
              <a:gd name="connsiteX3" fmla="*/ 571500 w 3943350"/>
              <a:gd name="connsiteY3" fmla="*/ 723900 h 2381250"/>
              <a:gd name="connsiteX4" fmla="*/ 1155700 w 3943350"/>
              <a:gd name="connsiteY4" fmla="*/ 730250 h 2381250"/>
              <a:gd name="connsiteX5" fmla="*/ 1155700 w 3943350"/>
              <a:gd name="connsiteY5" fmla="*/ 1092200 h 2381250"/>
              <a:gd name="connsiteX6" fmla="*/ 1225550 w 3943350"/>
              <a:gd name="connsiteY6" fmla="*/ 1098550 h 2381250"/>
              <a:gd name="connsiteX7" fmla="*/ 1231900 w 3943350"/>
              <a:gd name="connsiteY7" fmla="*/ 1466850 h 2381250"/>
              <a:gd name="connsiteX8" fmla="*/ 3111500 w 3943350"/>
              <a:gd name="connsiteY8" fmla="*/ 1466850 h 2381250"/>
              <a:gd name="connsiteX9" fmla="*/ 3124200 w 3943350"/>
              <a:gd name="connsiteY9" fmla="*/ 2374900 h 2381250"/>
              <a:gd name="connsiteX10" fmla="*/ 3943350 w 3943350"/>
              <a:gd name="connsiteY10" fmla="*/ 2381250 h 2381250"/>
              <a:gd name="connsiteX11" fmla="*/ 3943350 w 3943350"/>
              <a:gd name="connsiteY11" fmla="*/ 2381250 h 2381250"/>
              <a:gd name="connsiteX0" fmla="*/ 0 w 3943350"/>
              <a:gd name="connsiteY0" fmla="*/ 0 h 2381250"/>
              <a:gd name="connsiteX1" fmla="*/ 12700 w 3943350"/>
              <a:gd name="connsiteY1" fmla="*/ 374650 h 2381250"/>
              <a:gd name="connsiteX2" fmla="*/ 558800 w 3943350"/>
              <a:gd name="connsiteY2" fmla="*/ 374650 h 2381250"/>
              <a:gd name="connsiteX3" fmla="*/ 577850 w 3943350"/>
              <a:gd name="connsiteY3" fmla="*/ 730250 h 2381250"/>
              <a:gd name="connsiteX4" fmla="*/ 1155700 w 3943350"/>
              <a:gd name="connsiteY4" fmla="*/ 730250 h 2381250"/>
              <a:gd name="connsiteX5" fmla="*/ 1155700 w 3943350"/>
              <a:gd name="connsiteY5" fmla="*/ 1092200 h 2381250"/>
              <a:gd name="connsiteX6" fmla="*/ 1225550 w 3943350"/>
              <a:gd name="connsiteY6" fmla="*/ 1098550 h 2381250"/>
              <a:gd name="connsiteX7" fmla="*/ 1231900 w 3943350"/>
              <a:gd name="connsiteY7" fmla="*/ 1466850 h 2381250"/>
              <a:gd name="connsiteX8" fmla="*/ 3111500 w 3943350"/>
              <a:gd name="connsiteY8" fmla="*/ 1466850 h 2381250"/>
              <a:gd name="connsiteX9" fmla="*/ 3124200 w 3943350"/>
              <a:gd name="connsiteY9" fmla="*/ 2374900 h 2381250"/>
              <a:gd name="connsiteX10" fmla="*/ 3943350 w 3943350"/>
              <a:gd name="connsiteY10" fmla="*/ 2381250 h 2381250"/>
              <a:gd name="connsiteX11" fmla="*/ 3943350 w 3943350"/>
              <a:gd name="connsiteY11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43350" h="2381250">
                <a:moveTo>
                  <a:pt x="0" y="0"/>
                </a:moveTo>
                <a:lnTo>
                  <a:pt x="12700" y="374650"/>
                </a:lnTo>
                <a:lnTo>
                  <a:pt x="558800" y="374650"/>
                </a:lnTo>
                <a:lnTo>
                  <a:pt x="577850" y="730250"/>
                </a:lnTo>
                <a:lnTo>
                  <a:pt x="1155700" y="730250"/>
                </a:lnTo>
                <a:lnTo>
                  <a:pt x="1155700" y="1092200"/>
                </a:lnTo>
                <a:lnTo>
                  <a:pt x="1225550" y="1098550"/>
                </a:lnTo>
                <a:lnTo>
                  <a:pt x="1231900" y="1466850"/>
                </a:lnTo>
                <a:lnTo>
                  <a:pt x="3111500" y="1466850"/>
                </a:lnTo>
                <a:lnTo>
                  <a:pt x="3124200" y="2374900"/>
                </a:lnTo>
                <a:lnTo>
                  <a:pt x="3943350" y="2381250"/>
                </a:lnTo>
                <a:lnTo>
                  <a:pt x="3943350" y="2381250"/>
                </a:lnTo>
              </a:path>
            </a:pathLst>
          </a:custGeom>
          <a:noFill/>
          <a:ln w="222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860550" y="21463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rot="5400000">
            <a:off x="4618196" y="2879090"/>
            <a:ext cx="0" cy="553212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1346200" y="1752600"/>
            <a:ext cx="609600" cy="404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357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1.0 –</a:t>
            </a:r>
          </a:p>
          <a:p>
            <a:pPr algn="r">
              <a:lnSpc>
                <a:spcPct val="357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0.8 –</a:t>
            </a:r>
          </a:p>
          <a:p>
            <a:pPr algn="r">
              <a:lnSpc>
                <a:spcPct val="357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0.6 –</a:t>
            </a:r>
          </a:p>
          <a:p>
            <a:pPr algn="r">
              <a:lnSpc>
                <a:spcPct val="357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0.4 –</a:t>
            </a:r>
          </a:p>
          <a:p>
            <a:pPr algn="r">
              <a:lnSpc>
                <a:spcPct val="357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0.2 –</a:t>
            </a:r>
          </a:p>
          <a:p>
            <a:pPr algn="r">
              <a:lnSpc>
                <a:spcPct val="357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0.0 – 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 rot="16200000">
            <a:off x="319161" y="3751191"/>
            <a:ext cx="18646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sz="1800" b="1" dirty="0" smtClean="0">
                <a:solidFill>
                  <a:schemeClr val="bg1"/>
                </a:solidFill>
                <a:ea typeface="Arial" pitchFamily="-103" charset="0"/>
                <a:cs typeface="Arial" pitchFamily="-103" charset="0"/>
              </a:rPr>
              <a:t>TTT Probability</a:t>
            </a:r>
            <a:endParaRPr lang="en-US" sz="1800" b="1" dirty="0">
              <a:solidFill>
                <a:schemeClr val="bg1"/>
              </a:solidFill>
              <a:ea typeface="Arial" pitchFamily="-103" charset="0"/>
              <a:cs typeface="Arial" pitchFamily="-103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218054" y="5955196"/>
            <a:ext cx="8002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sz="1800" b="1" dirty="0" smtClean="0">
                <a:solidFill>
                  <a:schemeClr val="bg1"/>
                </a:solidFill>
                <a:ea typeface="Arial" pitchFamily="-103" charset="0"/>
                <a:cs typeface="Arial" pitchFamily="-103" charset="0"/>
              </a:rPr>
              <a:t>Years</a:t>
            </a:r>
            <a:endParaRPr lang="en-US" sz="1800" b="1" dirty="0">
              <a:solidFill>
                <a:schemeClr val="bg1"/>
              </a:solidFill>
              <a:ea typeface="Arial" pitchFamily="-103" charset="0"/>
              <a:cs typeface="Arial" pitchFamily="-103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0400" y="5670550"/>
            <a:ext cx="591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0               1                2               3                4               5                6               7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model.ti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00" b="83667" l="15778" r="90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0200"/>
            <a:ext cx="7086600" cy="4724400"/>
          </a:xfrm>
          <a:prstGeom prst="rect">
            <a:avLst/>
          </a:prstGeom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486400" y="3200400"/>
            <a:ext cx="1685925" cy="369887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sz="1800" b="1" dirty="0">
                <a:solidFill>
                  <a:srgbClr val="EB50EA"/>
                </a:solidFill>
                <a:ea typeface="Arial" pitchFamily="-103" charset="0"/>
                <a:cs typeface="Arial" pitchFamily="-103" charset="0"/>
              </a:rPr>
              <a:t>Fast, mutated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895600" y="4724400"/>
            <a:ext cx="1966913" cy="36830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sz="1800" b="1" dirty="0">
                <a:solidFill>
                  <a:srgbClr val="0E73E2"/>
                </a:solidFill>
                <a:ea typeface="Arial" pitchFamily="-103" charset="0"/>
                <a:cs typeface="Arial" pitchFamily="-103" charset="0"/>
              </a:rPr>
              <a:t>Fast, </a:t>
            </a:r>
            <a:r>
              <a:rPr lang="en-US" sz="1800" b="1" dirty="0" err="1">
                <a:solidFill>
                  <a:srgbClr val="0E73E2"/>
                </a:solidFill>
                <a:ea typeface="Arial" pitchFamily="-103" charset="0"/>
                <a:cs typeface="Arial" pitchFamily="-103" charset="0"/>
              </a:rPr>
              <a:t>unmutated</a:t>
            </a:r>
            <a:endParaRPr lang="en-US" sz="1800" b="1" dirty="0">
              <a:solidFill>
                <a:srgbClr val="0E73E2"/>
              </a:solidFill>
              <a:ea typeface="Arial" pitchFamily="-103" charset="0"/>
              <a:cs typeface="Arial" pitchFamily="-103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463925" y="3668712"/>
            <a:ext cx="2022475" cy="369888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sz="1800" b="1" dirty="0">
                <a:solidFill>
                  <a:schemeClr val="bg1"/>
                </a:solidFill>
                <a:ea typeface="Arial" pitchFamily="-103" charset="0"/>
                <a:cs typeface="Arial" pitchFamily="-103" charset="0"/>
              </a:rPr>
              <a:t>Slow, </a:t>
            </a:r>
            <a:r>
              <a:rPr lang="en-US" sz="1800" b="1" dirty="0" err="1">
                <a:solidFill>
                  <a:schemeClr val="bg1"/>
                </a:solidFill>
                <a:ea typeface="Arial" pitchFamily="-103" charset="0"/>
                <a:cs typeface="Arial" pitchFamily="-103" charset="0"/>
              </a:rPr>
              <a:t>unmutated</a:t>
            </a:r>
            <a:endParaRPr lang="en-US" sz="1800" b="1" dirty="0">
              <a:solidFill>
                <a:schemeClr val="bg1"/>
              </a:solidFill>
              <a:ea typeface="Arial" pitchFamily="-103" charset="0"/>
              <a:cs typeface="Arial" pitchFamily="-103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248400" y="2438400"/>
            <a:ext cx="1739900" cy="369888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sz="1800" b="1" dirty="0">
                <a:solidFill>
                  <a:srgbClr val="FFFF00"/>
                </a:solidFill>
                <a:ea typeface="Arial" pitchFamily="-103" charset="0"/>
                <a:cs typeface="Arial" pitchFamily="-103" charset="0"/>
              </a:rPr>
              <a:t>Slow, mutated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051050" y="56388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2794000" y="56388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3556000" y="56388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4279900" y="56388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5054600" y="56388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5784850" y="56388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6546850" y="56388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/>
          <p:nvPr/>
        </p:nvCxnSpPr>
        <p:spPr bwMode="auto">
          <a:xfrm>
            <a:off x="7277100" y="5638800"/>
            <a:ext cx="0" cy="640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Conclusions</a:t>
            </a:r>
          </a:p>
        </p:txBody>
      </p:sp>
      <p:sp>
        <p:nvSpPr>
          <p:cNvPr id="267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2600" dirty="0" smtClean="0"/>
              <a:t>Increased CLL cell birth rate in </a:t>
            </a:r>
            <a:r>
              <a:rPr lang="en-US" sz="2600" dirty="0" smtClean="0"/>
              <a:t>early-stage </a:t>
            </a:r>
            <a:r>
              <a:rPr lang="en-US" sz="2600" dirty="0" smtClean="0"/>
              <a:t>disease is a strong predictor of earlier treatment</a:t>
            </a:r>
          </a:p>
          <a:p>
            <a:pPr eaLnBrk="1" hangingPunct="1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2600" dirty="0" smtClean="0"/>
              <a:t>In a multivariable model, only birth rate and </a:t>
            </a:r>
            <a:r>
              <a:rPr lang="en-US" sz="2600" i="1" dirty="0" smtClean="0"/>
              <a:t>IGHV </a:t>
            </a:r>
            <a:r>
              <a:rPr lang="en-US" sz="2600" dirty="0" smtClean="0"/>
              <a:t>mutational status contributed significantly</a:t>
            </a:r>
          </a:p>
          <a:p>
            <a:pPr eaLnBrk="1" hangingPunct="1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2600" dirty="0" smtClean="0"/>
              <a:t>Within the groups of patients with mutated or </a:t>
            </a:r>
            <a:r>
              <a:rPr lang="en-US" sz="2600" dirty="0" err="1" smtClean="0"/>
              <a:t>unmutated</a:t>
            </a:r>
            <a:r>
              <a:rPr lang="en-US" sz="2600" dirty="0" smtClean="0"/>
              <a:t> </a:t>
            </a:r>
            <a:r>
              <a:rPr lang="en-US" sz="2600" i="1" dirty="0" smtClean="0"/>
              <a:t>IGHV</a:t>
            </a:r>
            <a:r>
              <a:rPr lang="en-US" sz="2600" dirty="0" smtClean="0"/>
              <a:t>, birth rate allowed further discrimination in a </a:t>
            </a:r>
            <a:r>
              <a:rPr lang="en-US" sz="2600" dirty="0" smtClean="0"/>
              <a:t>time-to-treatment </a:t>
            </a:r>
            <a:r>
              <a:rPr lang="en-US" sz="2600" dirty="0" smtClean="0"/>
              <a:t>analysis</a:t>
            </a:r>
          </a:p>
          <a:p>
            <a:pPr eaLnBrk="1" hangingPunct="1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2600" dirty="0" smtClean="0"/>
              <a:t>This direct measure of CLL-cell proliferation represents a new marker for prognostication for subjects with </a:t>
            </a:r>
            <a:r>
              <a:rPr lang="en-US" sz="2600" dirty="0" smtClean="0"/>
              <a:t>early-stage </a:t>
            </a:r>
            <a:r>
              <a:rPr lang="en-US" sz="2600" dirty="0" smtClean="0"/>
              <a:t>CLL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873" y="6426927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059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Cell Kinetics in CLL</a:t>
            </a:r>
          </a:p>
        </p:txBody>
      </p:sp>
      <p:sp>
        <p:nvSpPr>
          <p:cNvPr id="266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08018"/>
            <a:ext cx="8763000" cy="5029200"/>
          </a:xfrm>
        </p:spPr>
        <p:txBody>
          <a:bodyPr/>
          <a:lstStyle/>
          <a:p>
            <a:pPr eaLnBrk="1" hangingPunct="1">
              <a:lnSpc>
                <a:spcPct val="95000"/>
              </a:lnSpc>
              <a:buFont typeface="Wingdings" charset="0"/>
              <a:buChar char="§"/>
              <a:defRPr/>
            </a:pPr>
            <a:r>
              <a:rPr lang="en-US" sz="2600" dirty="0" smtClean="0"/>
              <a:t>Traditionally thought of as a disease of failed cell death</a:t>
            </a:r>
          </a:p>
          <a:p>
            <a:pPr eaLnBrk="1" hangingPunct="1">
              <a:lnSpc>
                <a:spcPct val="95000"/>
              </a:lnSpc>
              <a:buFont typeface="Wingdings" charset="0"/>
              <a:buChar char="§"/>
              <a:defRPr/>
            </a:pPr>
            <a:r>
              <a:rPr lang="en-US" sz="2600" dirty="0" smtClean="0"/>
              <a:t>On </a:t>
            </a:r>
            <a:r>
              <a:rPr lang="en-US" sz="2600" dirty="0" smtClean="0"/>
              <a:t>average, birth </a:t>
            </a:r>
            <a:r>
              <a:rPr lang="en-US" sz="2600" dirty="0" smtClean="0"/>
              <a:t>rate of CLL cells &lt; birth normal B cells</a:t>
            </a:r>
          </a:p>
          <a:p>
            <a:pPr eaLnBrk="1" hangingPunct="1">
              <a:lnSpc>
                <a:spcPct val="95000"/>
              </a:lnSpc>
              <a:buFont typeface="Wingdings" charset="0"/>
              <a:buChar char="§"/>
              <a:defRPr/>
            </a:pPr>
            <a:r>
              <a:rPr lang="en-US" sz="2600" dirty="0" smtClean="0"/>
              <a:t>It has also been </a:t>
            </a:r>
            <a:r>
              <a:rPr lang="en-US" sz="2600" dirty="0" smtClean="0"/>
              <a:t>shown that</a:t>
            </a:r>
            <a:endParaRPr lang="en-US" sz="2600" dirty="0" smtClean="0"/>
          </a:p>
          <a:p>
            <a:pPr lvl="1" eaLnBrk="1" hangingPunct="1">
              <a:lnSpc>
                <a:spcPct val="95000"/>
              </a:lnSpc>
              <a:defRPr/>
            </a:pPr>
            <a:r>
              <a:rPr lang="en-US" sz="2400" dirty="0" smtClean="0"/>
              <a:t>Significant heterogeneity of birth rates between patients</a:t>
            </a:r>
          </a:p>
          <a:p>
            <a:pPr lvl="1" eaLnBrk="1" hangingPunct="1">
              <a:lnSpc>
                <a:spcPct val="95000"/>
              </a:lnSpc>
              <a:defRPr/>
            </a:pPr>
            <a:r>
              <a:rPr lang="en-US" sz="2400" dirty="0" smtClean="0"/>
              <a:t>Some individuals have significantly higher birth rates than normal B cells</a:t>
            </a:r>
          </a:p>
          <a:p>
            <a:pPr lvl="1" eaLnBrk="1" hangingPunct="1">
              <a:lnSpc>
                <a:spcPct val="95000"/>
              </a:lnSpc>
              <a:defRPr/>
            </a:pPr>
            <a:r>
              <a:rPr lang="en-US" sz="2400" dirty="0" smtClean="0"/>
              <a:t>Different clones have significantly different birth rates</a:t>
            </a:r>
          </a:p>
          <a:p>
            <a:pPr eaLnBrk="1" hangingPunct="1">
              <a:lnSpc>
                <a:spcPct val="95000"/>
              </a:lnSpc>
              <a:buFont typeface="Wingdings" charset="0"/>
              <a:buChar char="§"/>
              <a:defRPr/>
            </a:pPr>
            <a:r>
              <a:rPr lang="en-US" sz="2600" dirty="0" smtClean="0"/>
              <a:t>It is likely </a:t>
            </a:r>
            <a:r>
              <a:rPr lang="en-US" sz="2600" dirty="0" smtClean="0"/>
              <a:t>that defects </a:t>
            </a:r>
            <a:r>
              <a:rPr lang="en-US" sz="2600" dirty="0" smtClean="0"/>
              <a:t>in both cell production and destruction are present in CLL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4873" y="6426927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31837"/>
            <a:ext cx="9144000" cy="41116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CLL Cell Birth Rate as a </a:t>
            </a:r>
            <a:br>
              <a:rPr lang="en-US" dirty="0" smtClean="0"/>
            </a:br>
            <a:r>
              <a:rPr lang="en-US" dirty="0" smtClean="0"/>
              <a:t>Prognostic Marker</a:t>
            </a:r>
          </a:p>
        </p:txBody>
      </p:sp>
      <p:sp>
        <p:nvSpPr>
          <p:cNvPr id="266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05800" cy="487680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" charset="0"/>
              <a:buChar char="§"/>
              <a:defRPr/>
            </a:pPr>
            <a:r>
              <a:rPr lang="en-US" sz="2800" b="1" dirty="0" smtClean="0"/>
              <a:t>Hypothesis: </a:t>
            </a:r>
            <a:r>
              <a:rPr lang="en-US" sz="2800" dirty="0" smtClean="0"/>
              <a:t> birth rate could be used as a prognostic marker for disease progression in CLL </a:t>
            </a:r>
          </a:p>
          <a:p>
            <a:pPr eaLnBrk="1" hangingPunct="1">
              <a:lnSpc>
                <a:spcPct val="100000"/>
              </a:lnSpc>
              <a:buFont typeface="Wingdings" charset="0"/>
              <a:buChar char="§"/>
              <a:defRPr/>
            </a:pPr>
            <a:r>
              <a:rPr lang="en-US" sz="2800" b="1" dirty="0" smtClean="0"/>
              <a:t>Study goals:</a:t>
            </a:r>
            <a:endParaRPr lang="en-US" sz="2800" dirty="0" smtClean="0"/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2400" dirty="0" smtClean="0"/>
              <a:t>Assess CLL cell birth rates in untreated patients (Rai stage 0, 1, 2; diagnosis </a:t>
            </a:r>
            <a:r>
              <a:rPr lang="en-US" sz="2400" dirty="0" smtClean="0"/>
              <a:t>within </a:t>
            </a:r>
            <a:r>
              <a:rPr lang="en-US" sz="2400" dirty="0" smtClean="0"/>
              <a:t>3 years)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2400" dirty="0" smtClean="0"/>
              <a:t>Compare birth rate to other established prognostic markers</a:t>
            </a:r>
          </a:p>
          <a:p>
            <a:pPr lvl="1" eaLnBrk="1" hangingPunct="1">
              <a:lnSpc>
                <a:spcPct val="100000"/>
              </a:lnSpc>
              <a:defRPr/>
            </a:pPr>
            <a:r>
              <a:rPr lang="en-US" sz="2400" dirty="0" smtClean="0"/>
              <a:t>Assess all markers as predictors need for treatment (progression) during 2 years of patient follow-up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873" y="6426927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455" y="477110"/>
            <a:ext cx="6934200" cy="411163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Demographics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873" y="6426927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577661"/>
              </p:ext>
            </p:extLst>
          </p:nvPr>
        </p:nvGraphicFramePr>
        <p:xfrm>
          <a:off x="457200" y="1013875"/>
          <a:ext cx="8229600" cy="5370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/>
                <a:gridCol w="3429000"/>
              </a:tblGrid>
              <a:tr h="376278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 = 97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Sex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Female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39 (40%)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Male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58 (60%)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Median (range)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57 (40-85)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Rai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stage at enrollment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36 (37%)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I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44 (45%)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II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17 (18%)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Enrollment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site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Dana-Farber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Cancer Institute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 (5%)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pPr marL="114300" indent="-114300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North Shore - Long Island Jewish Health System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19 (20%)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Mayo Clinic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18 (19%)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MD Anderson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Cancer Center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14 (14%)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Ohio State University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10 (10%)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University of California San Diego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31 (32%)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Months from CLL diagnosis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to study entry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72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Median (range)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12 (1-36)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354" name="Rectangle 2"/>
          <p:cNvSpPr>
            <a:spLocks noChangeArrowheads="1"/>
          </p:cNvSpPr>
          <p:nvPr/>
        </p:nvSpPr>
        <p:spPr bwMode="auto">
          <a:xfrm>
            <a:off x="276225" y="533400"/>
            <a:ext cx="8605838" cy="69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lnSpc>
                <a:spcPct val="85000"/>
              </a:lnSpc>
            </a:pPr>
            <a:r>
              <a:rPr lang="en-US" sz="3600" b="1" dirty="0">
                <a:solidFill>
                  <a:srgbClr val="F09828"/>
                </a:solidFill>
                <a:ea typeface="Arial" pitchFamily="-103" charset="0"/>
                <a:cs typeface="Arial" pitchFamily="-103" charset="0"/>
              </a:rPr>
              <a:t>Measurement of CLL Cell Birth Rate</a:t>
            </a:r>
            <a:r>
              <a:rPr lang="en-US" sz="2800" b="1" i="1" dirty="0">
                <a:solidFill>
                  <a:srgbClr val="F09828"/>
                </a:solidFill>
                <a:ea typeface="Arial" pitchFamily="-103" charset="0"/>
                <a:cs typeface="Arial" pitchFamily="-103" charset="0"/>
              </a:rPr>
              <a:t/>
            </a:r>
            <a:br>
              <a:rPr lang="en-US" sz="2800" b="1" i="1" dirty="0">
                <a:solidFill>
                  <a:srgbClr val="F09828"/>
                </a:solidFill>
                <a:ea typeface="Arial" pitchFamily="-103" charset="0"/>
                <a:cs typeface="Arial" pitchFamily="-103" charset="0"/>
              </a:rPr>
            </a:br>
            <a:r>
              <a:rPr lang="en-US" sz="2800" b="1" i="1" dirty="0">
                <a:solidFill>
                  <a:srgbClr val="F09828"/>
                </a:solidFill>
                <a:ea typeface="Arial" pitchFamily="-103" charset="0"/>
                <a:cs typeface="Arial" pitchFamily="-103" charset="0"/>
              </a:rPr>
              <a:t>Heavy Water Study Protocol</a:t>
            </a:r>
            <a:endParaRPr lang="en-US" sz="3600" b="1" dirty="0">
              <a:solidFill>
                <a:srgbClr val="F09828"/>
              </a:solidFill>
              <a:ea typeface="Arial" pitchFamily="-103" charset="0"/>
              <a:cs typeface="Arial" pitchFamily="-103" charset="0"/>
            </a:endParaRPr>
          </a:p>
        </p:txBody>
      </p:sp>
      <p:sp>
        <p:nvSpPr>
          <p:cNvPr id="2660356" name="Line 4"/>
          <p:cNvSpPr>
            <a:spLocks noChangeShapeType="1"/>
          </p:cNvSpPr>
          <p:nvPr/>
        </p:nvSpPr>
        <p:spPr bwMode="auto">
          <a:xfrm>
            <a:off x="914400" y="5057775"/>
            <a:ext cx="77724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57" name="Line 5"/>
          <p:cNvSpPr>
            <a:spLocks noChangeShapeType="1"/>
          </p:cNvSpPr>
          <p:nvPr/>
        </p:nvSpPr>
        <p:spPr bwMode="auto">
          <a:xfrm>
            <a:off x="2590800" y="3686175"/>
            <a:ext cx="0" cy="990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58" name="Text Box 6"/>
          <p:cNvSpPr txBox="1">
            <a:spLocks noChangeArrowheads="1"/>
          </p:cNvSpPr>
          <p:nvPr/>
        </p:nvSpPr>
        <p:spPr bwMode="auto">
          <a:xfrm>
            <a:off x="381000" y="1628775"/>
            <a:ext cx="2209800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000" b="1" dirty="0">
                <a:solidFill>
                  <a:schemeClr val="bg1"/>
                </a:solidFill>
                <a:ea typeface="Arial" pitchFamily="-103" charset="0"/>
                <a:cs typeface="Arial" pitchFamily="-103" charset="0"/>
              </a:rPr>
              <a:t>Baseline blood draw; start </a:t>
            </a:r>
            <a:r>
              <a:rPr lang="en-US" sz="2400" b="1" baseline="30000" dirty="0">
                <a:solidFill>
                  <a:srgbClr val="00B0F0"/>
                </a:solidFill>
                <a:ea typeface="Arial" pitchFamily="-103" charset="0"/>
                <a:cs typeface="Arial" pitchFamily="-103" charset="0"/>
              </a:rPr>
              <a:t>2</a:t>
            </a:r>
            <a:r>
              <a:rPr lang="en-US" sz="2000" b="1" dirty="0">
                <a:solidFill>
                  <a:srgbClr val="00B0F0"/>
                </a:solidFill>
                <a:ea typeface="Arial" pitchFamily="-103" charset="0"/>
                <a:cs typeface="Arial" pitchFamily="-103" charset="0"/>
              </a:rPr>
              <a:t>H</a:t>
            </a:r>
            <a:r>
              <a:rPr lang="en-US" sz="2400" b="1" baseline="-25000" dirty="0">
                <a:solidFill>
                  <a:srgbClr val="00B0F0"/>
                </a:solidFill>
                <a:ea typeface="Arial" pitchFamily="-103" charset="0"/>
                <a:cs typeface="Arial" pitchFamily="-103" charset="0"/>
              </a:rPr>
              <a:t>2</a:t>
            </a:r>
            <a:r>
              <a:rPr lang="en-US" sz="2000" b="1" dirty="0">
                <a:solidFill>
                  <a:srgbClr val="00B0F0"/>
                </a:solidFill>
                <a:ea typeface="Arial" pitchFamily="-103" charset="0"/>
                <a:cs typeface="Arial" pitchFamily="-103" charset="0"/>
              </a:rPr>
              <a:t>O</a:t>
            </a:r>
          </a:p>
        </p:txBody>
      </p:sp>
      <p:sp>
        <p:nvSpPr>
          <p:cNvPr id="2660359" name="Text Box 7"/>
          <p:cNvSpPr txBox="1">
            <a:spLocks noChangeArrowheads="1"/>
          </p:cNvSpPr>
          <p:nvPr/>
        </p:nvSpPr>
        <p:spPr bwMode="auto">
          <a:xfrm>
            <a:off x="1828800" y="3000375"/>
            <a:ext cx="1828800" cy="406400"/>
          </a:xfrm>
          <a:prstGeom prst="rect">
            <a:avLst/>
          </a:prstGeom>
          <a:noFill/>
          <a:ln w="9525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000" b="1" dirty="0">
                <a:solidFill>
                  <a:schemeClr val="bg1"/>
                </a:solidFill>
                <a:ea typeface="Arial" pitchFamily="-103" charset="0"/>
                <a:cs typeface="Arial" pitchFamily="-103" charset="0"/>
              </a:rPr>
              <a:t>stop </a:t>
            </a:r>
            <a:r>
              <a:rPr lang="en-US" sz="2400" b="1" baseline="30000" dirty="0">
                <a:solidFill>
                  <a:srgbClr val="00B0F0"/>
                </a:solidFill>
                <a:ea typeface="Arial" pitchFamily="-103" charset="0"/>
                <a:cs typeface="Arial" pitchFamily="-103" charset="0"/>
              </a:rPr>
              <a:t>2</a:t>
            </a:r>
            <a:r>
              <a:rPr lang="en-US" sz="2000" b="1" dirty="0">
                <a:solidFill>
                  <a:srgbClr val="00B0F0"/>
                </a:solidFill>
                <a:ea typeface="Arial" pitchFamily="-103" charset="0"/>
                <a:cs typeface="Arial" pitchFamily="-103" charset="0"/>
              </a:rPr>
              <a:t>H</a:t>
            </a:r>
            <a:r>
              <a:rPr lang="en-US" sz="2400" b="1" baseline="-25000" dirty="0">
                <a:solidFill>
                  <a:srgbClr val="00B0F0"/>
                </a:solidFill>
                <a:ea typeface="Arial" pitchFamily="-103" charset="0"/>
                <a:cs typeface="Arial" pitchFamily="-103" charset="0"/>
              </a:rPr>
              <a:t>2</a:t>
            </a:r>
            <a:r>
              <a:rPr lang="en-US" sz="2000" b="1" dirty="0">
                <a:solidFill>
                  <a:srgbClr val="00B0F0"/>
                </a:solidFill>
                <a:ea typeface="Arial" pitchFamily="-103" charset="0"/>
                <a:cs typeface="Arial" pitchFamily="-103" charset="0"/>
              </a:rPr>
              <a:t>O</a:t>
            </a:r>
          </a:p>
        </p:txBody>
      </p:sp>
      <p:grpSp>
        <p:nvGrpSpPr>
          <p:cNvPr id="30727" name="Group 8"/>
          <p:cNvGrpSpPr>
            <a:grpSpLocks/>
          </p:cNvGrpSpPr>
          <p:nvPr/>
        </p:nvGrpSpPr>
        <p:grpSpPr bwMode="auto">
          <a:xfrm>
            <a:off x="914400" y="5286375"/>
            <a:ext cx="1752600" cy="457200"/>
            <a:chOff x="624" y="3120"/>
            <a:chExt cx="1104" cy="288"/>
          </a:xfrm>
        </p:grpSpPr>
        <p:sp>
          <p:nvSpPr>
            <p:cNvPr id="2660361" name="Line 9"/>
            <p:cNvSpPr>
              <a:spLocks noChangeShapeType="1"/>
            </p:cNvSpPr>
            <p:nvPr/>
          </p:nvSpPr>
          <p:spPr bwMode="auto">
            <a:xfrm>
              <a:off x="624" y="3120"/>
              <a:ext cx="1104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60362" name="Text Box 10"/>
            <p:cNvSpPr txBox="1">
              <a:spLocks noChangeArrowheads="1"/>
            </p:cNvSpPr>
            <p:nvPr/>
          </p:nvSpPr>
          <p:spPr bwMode="auto">
            <a:xfrm>
              <a:off x="895" y="3120"/>
              <a:ext cx="5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400" b="1" baseline="30000" dirty="0">
                  <a:solidFill>
                    <a:srgbClr val="00B0F0"/>
                  </a:solidFill>
                  <a:ea typeface="Arial" pitchFamily="-103" charset="0"/>
                  <a:cs typeface="Arial" pitchFamily="-103" charset="0"/>
                </a:rPr>
                <a:t>2</a:t>
              </a:r>
              <a:r>
                <a:rPr lang="en-US" sz="2400" b="1" dirty="0">
                  <a:solidFill>
                    <a:srgbClr val="00B0F0"/>
                  </a:solidFill>
                  <a:ea typeface="Arial" pitchFamily="-103" charset="0"/>
                  <a:cs typeface="Arial" pitchFamily="-103" charset="0"/>
                </a:rPr>
                <a:t>H</a:t>
              </a:r>
              <a:r>
                <a:rPr lang="en-US" sz="2400" b="1" baseline="-25000" dirty="0">
                  <a:solidFill>
                    <a:srgbClr val="00B0F0"/>
                  </a:solidFill>
                  <a:ea typeface="Arial" pitchFamily="-103" charset="0"/>
                  <a:cs typeface="Arial" pitchFamily="-103" charset="0"/>
                </a:rPr>
                <a:t>2</a:t>
              </a:r>
              <a:r>
                <a:rPr lang="en-US" sz="2400" b="1" dirty="0">
                  <a:solidFill>
                    <a:srgbClr val="00B0F0"/>
                  </a:solidFill>
                  <a:ea typeface="Arial" pitchFamily="-103" charset="0"/>
                  <a:cs typeface="Arial" pitchFamily="-103" charset="0"/>
                </a:rPr>
                <a:t>O</a:t>
              </a:r>
              <a:endParaRPr lang="en-US" sz="2400" b="1" baseline="30000" dirty="0">
                <a:solidFill>
                  <a:srgbClr val="00B0F0"/>
                </a:solidFill>
                <a:ea typeface="Arial" pitchFamily="-103" charset="0"/>
                <a:cs typeface="Arial" pitchFamily="-103" charset="0"/>
              </a:endParaRPr>
            </a:p>
          </p:txBody>
        </p:sp>
      </p:grpSp>
      <p:sp>
        <p:nvSpPr>
          <p:cNvPr id="2660363" name="Text Box 11"/>
          <p:cNvSpPr txBox="1">
            <a:spLocks noChangeArrowheads="1"/>
          </p:cNvSpPr>
          <p:nvPr/>
        </p:nvSpPr>
        <p:spPr bwMode="auto">
          <a:xfrm>
            <a:off x="3429000" y="5438775"/>
            <a:ext cx="24697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Weeks of </a:t>
            </a:r>
            <a:r>
              <a:rPr lang="en-US" sz="2400" b="1" dirty="0" smtClean="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Study</a:t>
            </a:r>
            <a:endParaRPr lang="en-US" sz="2400" b="1" dirty="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64" name="AutoShape 12"/>
          <p:cNvSpPr>
            <a:spLocks noChangeArrowheads="1"/>
          </p:cNvSpPr>
          <p:nvPr/>
        </p:nvSpPr>
        <p:spPr bwMode="auto">
          <a:xfrm>
            <a:off x="12954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00B0F0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65" name="AutoShape 13"/>
          <p:cNvSpPr>
            <a:spLocks noChangeArrowheads="1"/>
          </p:cNvSpPr>
          <p:nvPr/>
        </p:nvSpPr>
        <p:spPr bwMode="auto">
          <a:xfrm>
            <a:off x="39624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66" name="AutoShape 14"/>
          <p:cNvSpPr>
            <a:spLocks noChangeArrowheads="1"/>
          </p:cNvSpPr>
          <p:nvPr/>
        </p:nvSpPr>
        <p:spPr bwMode="auto">
          <a:xfrm>
            <a:off x="32766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67" name="Line 15"/>
          <p:cNvSpPr>
            <a:spLocks noChangeShapeType="1"/>
          </p:cNvSpPr>
          <p:nvPr/>
        </p:nvSpPr>
        <p:spPr bwMode="auto">
          <a:xfrm>
            <a:off x="914400" y="2314575"/>
            <a:ext cx="0" cy="23622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68" name="AutoShape 16"/>
          <p:cNvSpPr>
            <a:spLocks noChangeArrowheads="1"/>
          </p:cNvSpPr>
          <p:nvPr/>
        </p:nvSpPr>
        <p:spPr bwMode="auto">
          <a:xfrm>
            <a:off x="16764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69" name="AutoShape 17"/>
          <p:cNvSpPr>
            <a:spLocks noChangeArrowheads="1"/>
          </p:cNvSpPr>
          <p:nvPr/>
        </p:nvSpPr>
        <p:spPr bwMode="auto">
          <a:xfrm>
            <a:off x="20574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00B0F0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70" name="Text Box 18"/>
          <p:cNvSpPr txBox="1">
            <a:spLocks noChangeArrowheads="1"/>
          </p:cNvSpPr>
          <p:nvPr/>
        </p:nvSpPr>
        <p:spPr bwMode="auto">
          <a:xfrm>
            <a:off x="762000" y="46767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0</a:t>
            </a:r>
          </a:p>
        </p:txBody>
      </p:sp>
      <p:sp>
        <p:nvSpPr>
          <p:cNvPr id="2660371" name="Text Box 19"/>
          <p:cNvSpPr txBox="1">
            <a:spLocks noChangeArrowheads="1"/>
          </p:cNvSpPr>
          <p:nvPr/>
        </p:nvSpPr>
        <p:spPr bwMode="auto">
          <a:xfrm>
            <a:off x="1219200" y="46767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2</a:t>
            </a:r>
          </a:p>
        </p:txBody>
      </p:sp>
      <p:sp>
        <p:nvSpPr>
          <p:cNvPr id="2660372" name="Text Box 20"/>
          <p:cNvSpPr txBox="1">
            <a:spLocks noChangeArrowheads="1"/>
          </p:cNvSpPr>
          <p:nvPr/>
        </p:nvSpPr>
        <p:spPr bwMode="auto">
          <a:xfrm>
            <a:off x="1579563" y="4676775"/>
            <a:ext cx="32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3</a:t>
            </a:r>
          </a:p>
        </p:txBody>
      </p:sp>
      <p:sp>
        <p:nvSpPr>
          <p:cNvPr id="2660373" name="Text Box 21"/>
          <p:cNvSpPr txBox="1">
            <a:spLocks noChangeArrowheads="1"/>
          </p:cNvSpPr>
          <p:nvPr/>
        </p:nvSpPr>
        <p:spPr bwMode="auto">
          <a:xfrm>
            <a:off x="1960563" y="4676775"/>
            <a:ext cx="32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4</a:t>
            </a:r>
          </a:p>
        </p:txBody>
      </p:sp>
      <p:sp>
        <p:nvSpPr>
          <p:cNvPr id="2660374" name="Text Box 22"/>
          <p:cNvSpPr txBox="1">
            <a:spLocks noChangeArrowheads="1"/>
          </p:cNvSpPr>
          <p:nvPr/>
        </p:nvSpPr>
        <p:spPr bwMode="auto">
          <a:xfrm>
            <a:off x="2438400" y="4676775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6</a:t>
            </a:r>
          </a:p>
        </p:txBody>
      </p:sp>
      <p:sp>
        <p:nvSpPr>
          <p:cNvPr id="2660375" name="Text Box 23"/>
          <p:cNvSpPr txBox="1">
            <a:spLocks noChangeArrowheads="1"/>
          </p:cNvSpPr>
          <p:nvPr/>
        </p:nvSpPr>
        <p:spPr bwMode="auto">
          <a:xfrm>
            <a:off x="3179763" y="4676775"/>
            <a:ext cx="32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9</a:t>
            </a:r>
          </a:p>
        </p:txBody>
      </p:sp>
      <p:sp>
        <p:nvSpPr>
          <p:cNvPr id="2660376" name="Text Box 24"/>
          <p:cNvSpPr txBox="1">
            <a:spLocks noChangeArrowheads="1"/>
          </p:cNvSpPr>
          <p:nvPr/>
        </p:nvSpPr>
        <p:spPr bwMode="auto">
          <a:xfrm>
            <a:off x="3810000" y="4676775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12</a:t>
            </a:r>
          </a:p>
        </p:txBody>
      </p:sp>
      <p:sp>
        <p:nvSpPr>
          <p:cNvPr id="2660377" name="Text Box 25"/>
          <p:cNvSpPr txBox="1">
            <a:spLocks noChangeArrowheads="1"/>
          </p:cNvSpPr>
          <p:nvPr/>
        </p:nvSpPr>
        <p:spPr bwMode="auto">
          <a:xfrm>
            <a:off x="4562475" y="4676775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16</a:t>
            </a:r>
          </a:p>
        </p:txBody>
      </p:sp>
      <p:sp>
        <p:nvSpPr>
          <p:cNvPr id="2660378" name="Text Box 26"/>
          <p:cNvSpPr txBox="1">
            <a:spLocks noChangeArrowheads="1"/>
          </p:cNvSpPr>
          <p:nvPr/>
        </p:nvSpPr>
        <p:spPr bwMode="auto">
          <a:xfrm>
            <a:off x="6162675" y="4676775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42</a:t>
            </a:r>
          </a:p>
        </p:txBody>
      </p:sp>
      <p:sp>
        <p:nvSpPr>
          <p:cNvPr id="2660379" name="Text Box 27"/>
          <p:cNvSpPr txBox="1">
            <a:spLocks noChangeArrowheads="1"/>
          </p:cNvSpPr>
          <p:nvPr/>
        </p:nvSpPr>
        <p:spPr bwMode="auto">
          <a:xfrm>
            <a:off x="6848475" y="4676775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68</a:t>
            </a:r>
          </a:p>
        </p:txBody>
      </p:sp>
      <p:sp>
        <p:nvSpPr>
          <p:cNvPr id="2660380" name="Text Box 28"/>
          <p:cNvSpPr txBox="1">
            <a:spLocks noChangeArrowheads="1"/>
          </p:cNvSpPr>
          <p:nvPr/>
        </p:nvSpPr>
        <p:spPr bwMode="auto">
          <a:xfrm>
            <a:off x="7534275" y="4676775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94</a:t>
            </a:r>
          </a:p>
        </p:txBody>
      </p:sp>
      <p:sp>
        <p:nvSpPr>
          <p:cNvPr id="2660381" name="Text Box 29"/>
          <p:cNvSpPr txBox="1">
            <a:spLocks noChangeArrowheads="1"/>
          </p:cNvSpPr>
          <p:nvPr/>
        </p:nvSpPr>
        <p:spPr bwMode="auto">
          <a:xfrm>
            <a:off x="8226425" y="4676775"/>
            <a:ext cx="608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2000" b="1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rPr>
              <a:t>120</a:t>
            </a:r>
          </a:p>
        </p:txBody>
      </p:sp>
      <p:sp>
        <p:nvSpPr>
          <p:cNvPr id="2660382" name="AutoShape 30"/>
          <p:cNvSpPr>
            <a:spLocks noChangeArrowheads="1"/>
          </p:cNvSpPr>
          <p:nvPr/>
        </p:nvSpPr>
        <p:spPr bwMode="auto">
          <a:xfrm>
            <a:off x="47244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83" name="AutoShape 31"/>
          <p:cNvSpPr>
            <a:spLocks noChangeArrowheads="1"/>
          </p:cNvSpPr>
          <p:nvPr/>
        </p:nvSpPr>
        <p:spPr bwMode="auto">
          <a:xfrm>
            <a:off x="63246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84" name="AutoShape 32"/>
          <p:cNvSpPr>
            <a:spLocks noChangeArrowheads="1"/>
          </p:cNvSpPr>
          <p:nvPr/>
        </p:nvSpPr>
        <p:spPr bwMode="auto">
          <a:xfrm>
            <a:off x="70104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85" name="AutoShape 33"/>
          <p:cNvSpPr>
            <a:spLocks noChangeArrowheads="1"/>
          </p:cNvSpPr>
          <p:nvPr/>
        </p:nvSpPr>
        <p:spPr bwMode="auto">
          <a:xfrm>
            <a:off x="76962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2660386" name="AutoShape 34"/>
          <p:cNvSpPr>
            <a:spLocks noChangeArrowheads="1"/>
          </p:cNvSpPr>
          <p:nvPr/>
        </p:nvSpPr>
        <p:spPr bwMode="auto">
          <a:xfrm>
            <a:off x="8458200" y="4295775"/>
            <a:ext cx="152400" cy="381000"/>
          </a:xfrm>
          <a:prstGeom prst="downArrow">
            <a:avLst>
              <a:gd name="adj1" fmla="val 50000"/>
              <a:gd name="adj2" fmla="val 625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chemeClr val="bg1"/>
              </a:solidFill>
              <a:latin typeface="Arial" charset="0"/>
              <a:ea typeface="ＭＳ Ｐゴシック" charset="0"/>
              <a:cs typeface="+mn-cs"/>
            </a:endParaRPr>
          </a:p>
        </p:txBody>
      </p:sp>
      <p:grpSp>
        <p:nvGrpSpPr>
          <p:cNvPr id="30752" name="Group 35"/>
          <p:cNvGrpSpPr>
            <a:grpSpLocks/>
          </p:cNvGrpSpPr>
          <p:nvPr/>
        </p:nvGrpSpPr>
        <p:grpSpPr bwMode="auto">
          <a:xfrm>
            <a:off x="6172200" y="1552575"/>
            <a:ext cx="2230438" cy="990600"/>
            <a:chOff x="4032" y="864"/>
            <a:chExt cx="1405" cy="624"/>
          </a:xfrm>
        </p:grpSpPr>
        <p:sp>
          <p:nvSpPr>
            <p:cNvPr id="2660388" name="Text Box 36"/>
            <p:cNvSpPr txBox="1">
              <a:spLocks noChangeArrowheads="1"/>
            </p:cNvSpPr>
            <p:nvPr/>
          </p:nvSpPr>
          <p:spPr bwMode="auto">
            <a:xfrm>
              <a:off x="4080" y="864"/>
              <a:ext cx="116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000" b="1">
                  <a:solidFill>
                    <a:schemeClr val="bg1"/>
                  </a:solidFill>
                  <a:latin typeface="Arial" charset="0"/>
                  <a:ea typeface="ＭＳ Ｐゴシック" charset="0"/>
                  <a:cs typeface="+mn-cs"/>
                </a:rPr>
                <a:t>=  Blood draw</a:t>
              </a:r>
            </a:p>
          </p:txBody>
        </p:sp>
        <p:sp>
          <p:nvSpPr>
            <p:cNvPr id="2660389" name="Text Box 37"/>
            <p:cNvSpPr txBox="1">
              <a:spLocks noChangeArrowheads="1"/>
            </p:cNvSpPr>
            <p:nvPr/>
          </p:nvSpPr>
          <p:spPr bwMode="auto">
            <a:xfrm>
              <a:off x="4080" y="1200"/>
              <a:ext cx="13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000" b="1">
                  <a:solidFill>
                    <a:schemeClr val="bg1"/>
                  </a:solidFill>
                  <a:latin typeface="Arial" charset="0"/>
                  <a:ea typeface="ＭＳ Ｐゴシック" charset="0"/>
                  <a:cs typeface="+mn-cs"/>
                </a:rPr>
                <a:t>=  Saliva sample</a:t>
              </a:r>
            </a:p>
          </p:txBody>
        </p:sp>
        <p:sp>
          <p:nvSpPr>
            <p:cNvPr id="2660390" name="AutoShape 38"/>
            <p:cNvSpPr>
              <a:spLocks noChangeArrowheads="1"/>
            </p:cNvSpPr>
            <p:nvPr/>
          </p:nvSpPr>
          <p:spPr bwMode="auto">
            <a:xfrm>
              <a:off x="4032" y="912"/>
              <a:ext cx="96" cy="24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  <p:sp>
          <p:nvSpPr>
            <p:cNvPr id="2660391" name="AutoShape 39"/>
            <p:cNvSpPr>
              <a:spLocks noChangeArrowheads="1"/>
            </p:cNvSpPr>
            <p:nvPr/>
          </p:nvSpPr>
          <p:spPr bwMode="auto">
            <a:xfrm>
              <a:off x="4032" y="1248"/>
              <a:ext cx="96" cy="24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rgbClr val="00B0F0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660392" name="Text Box 40"/>
          <p:cNvSpPr txBox="1">
            <a:spLocks noChangeArrowheads="1"/>
          </p:cNvSpPr>
          <p:nvPr/>
        </p:nvSpPr>
        <p:spPr bwMode="auto">
          <a:xfrm>
            <a:off x="6172200" y="3889375"/>
            <a:ext cx="25146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2000" b="1" dirty="0">
                <a:solidFill>
                  <a:schemeClr val="bg1"/>
                </a:solidFill>
                <a:ea typeface="Arial" pitchFamily="-103" charset="0"/>
                <a:cs typeface="Arial" pitchFamily="-103" charset="0"/>
              </a:rPr>
              <a:t>Clinical follow-up</a:t>
            </a:r>
          </a:p>
        </p:txBody>
      </p:sp>
      <p:sp>
        <p:nvSpPr>
          <p:cNvPr id="2660393" name="Text Box 41"/>
          <p:cNvSpPr txBox="1">
            <a:spLocks noChangeArrowheads="1"/>
          </p:cNvSpPr>
          <p:nvPr/>
        </p:nvSpPr>
        <p:spPr bwMode="auto">
          <a:xfrm>
            <a:off x="533400" y="5743575"/>
            <a:ext cx="2514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sz="1600" b="1" dirty="0">
                <a:solidFill>
                  <a:srgbClr val="00B0F0"/>
                </a:solidFill>
                <a:latin typeface="Arial" charset="0"/>
                <a:ea typeface="ＭＳ Ｐゴシック" charset="0"/>
                <a:cs typeface="+mn-cs"/>
              </a:rPr>
              <a:t>(50mL TID for first 5d; 60mL daily for 37d)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4873" y="6426927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38175"/>
            <a:ext cx="8666163" cy="4111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/>
              <a:t>Heavy Water Studies</a:t>
            </a:r>
            <a:br>
              <a:rPr lang="en-US" dirty="0"/>
            </a:br>
            <a:r>
              <a:rPr lang="en-US" sz="2200" i="1" dirty="0"/>
              <a:t>Body Water Enrichment and CLL cell incorporation</a:t>
            </a:r>
            <a:endParaRPr lang="en-US" dirty="0"/>
          </a:p>
        </p:txBody>
      </p:sp>
      <p:sp>
        <p:nvSpPr>
          <p:cNvPr id="32771" name="Line 5"/>
          <p:cNvSpPr>
            <a:spLocks noChangeShapeType="1"/>
          </p:cNvSpPr>
          <p:nvPr/>
        </p:nvSpPr>
        <p:spPr bwMode="auto">
          <a:xfrm>
            <a:off x="2667000" y="1849438"/>
            <a:ext cx="1588" cy="3503612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2" name="Line 6"/>
          <p:cNvSpPr>
            <a:spLocks noChangeShapeType="1"/>
          </p:cNvSpPr>
          <p:nvPr/>
        </p:nvSpPr>
        <p:spPr bwMode="auto">
          <a:xfrm>
            <a:off x="2609850" y="5353050"/>
            <a:ext cx="57150" cy="1588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3" name="Line 7"/>
          <p:cNvSpPr>
            <a:spLocks noChangeShapeType="1"/>
          </p:cNvSpPr>
          <p:nvPr/>
        </p:nvSpPr>
        <p:spPr bwMode="auto">
          <a:xfrm>
            <a:off x="2609850" y="4772025"/>
            <a:ext cx="57150" cy="1588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4" name="Line 8"/>
          <p:cNvSpPr>
            <a:spLocks noChangeShapeType="1"/>
          </p:cNvSpPr>
          <p:nvPr/>
        </p:nvSpPr>
        <p:spPr bwMode="auto">
          <a:xfrm>
            <a:off x="2609850" y="4184650"/>
            <a:ext cx="57150" cy="1588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5" name="Line 9"/>
          <p:cNvSpPr>
            <a:spLocks noChangeShapeType="1"/>
          </p:cNvSpPr>
          <p:nvPr/>
        </p:nvSpPr>
        <p:spPr bwMode="auto">
          <a:xfrm>
            <a:off x="2609850" y="3603625"/>
            <a:ext cx="57150" cy="1588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6" name="Line 10"/>
          <p:cNvSpPr>
            <a:spLocks noChangeShapeType="1"/>
          </p:cNvSpPr>
          <p:nvPr/>
        </p:nvSpPr>
        <p:spPr bwMode="auto">
          <a:xfrm>
            <a:off x="2609850" y="3017838"/>
            <a:ext cx="57150" cy="1587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7" name="Line 11"/>
          <p:cNvSpPr>
            <a:spLocks noChangeShapeType="1"/>
          </p:cNvSpPr>
          <p:nvPr/>
        </p:nvSpPr>
        <p:spPr bwMode="auto">
          <a:xfrm>
            <a:off x="2609850" y="2435225"/>
            <a:ext cx="57150" cy="1588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8" name="Line 12"/>
          <p:cNvSpPr>
            <a:spLocks noChangeShapeType="1"/>
          </p:cNvSpPr>
          <p:nvPr/>
        </p:nvSpPr>
        <p:spPr bwMode="auto">
          <a:xfrm>
            <a:off x="2609850" y="1849438"/>
            <a:ext cx="57150" cy="1587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79" name="Line 13"/>
          <p:cNvSpPr>
            <a:spLocks noChangeShapeType="1"/>
          </p:cNvSpPr>
          <p:nvPr/>
        </p:nvSpPr>
        <p:spPr bwMode="auto">
          <a:xfrm>
            <a:off x="2716530" y="5353050"/>
            <a:ext cx="3950208" cy="1588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0" name="Line 14"/>
          <p:cNvSpPr>
            <a:spLocks noChangeShapeType="1"/>
          </p:cNvSpPr>
          <p:nvPr/>
        </p:nvSpPr>
        <p:spPr bwMode="auto">
          <a:xfrm flipV="1">
            <a:off x="2667000" y="5353050"/>
            <a:ext cx="1588" cy="57150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1" name="Line 15"/>
          <p:cNvSpPr>
            <a:spLocks noChangeShapeType="1"/>
          </p:cNvSpPr>
          <p:nvPr/>
        </p:nvSpPr>
        <p:spPr bwMode="auto">
          <a:xfrm flipV="1">
            <a:off x="3643313" y="5353050"/>
            <a:ext cx="1587" cy="57150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2" name="Line 16"/>
          <p:cNvSpPr>
            <a:spLocks noChangeShapeType="1"/>
          </p:cNvSpPr>
          <p:nvPr/>
        </p:nvSpPr>
        <p:spPr bwMode="auto">
          <a:xfrm flipV="1">
            <a:off x="4619625" y="5353050"/>
            <a:ext cx="1588" cy="57150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3" name="Line 17"/>
          <p:cNvSpPr>
            <a:spLocks noChangeShapeType="1"/>
          </p:cNvSpPr>
          <p:nvPr/>
        </p:nvSpPr>
        <p:spPr bwMode="auto">
          <a:xfrm flipV="1">
            <a:off x="5597525" y="5353050"/>
            <a:ext cx="1588" cy="57150"/>
          </a:xfrm>
          <a:prstGeom prst="line">
            <a:avLst/>
          </a:prstGeom>
          <a:noFill/>
          <a:ln w="30163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4" name="Freeform 19"/>
          <p:cNvSpPr>
            <a:spLocks/>
          </p:cNvSpPr>
          <p:nvPr/>
        </p:nvSpPr>
        <p:spPr bwMode="auto">
          <a:xfrm>
            <a:off x="2667000" y="2017713"/>
            <a:ext cx="3125788" cy="3335337"/>
          </a:xfrm>
          <a:custGeom>
            <a:avLst/>
            <a:gdLst>
              <a:gd name="T0" fmla="*/ 0 w 1969"/>
              <a:gd name="T1" fmla="*/ 2147483647 h 2101"/>
              <a:gd name="T2" fmla="*/ 2147483647 w 1969"/>
              <a:gd name="T3" fmla="*/ 0 h 2101"/>
              <a:gd name="T4" fmla="*/ 2147483647 w 1969"/>
              <a:gd name="T5" fmla="*/ 2147483647 h 2101"/>
              <a:gd name="T6" fmla="*/ 2147483647 w 1969"/>
              <a:gd name="T7" fmla="*/ 2147483647 h 2101"/>
              <a:gd name="T8" fmla="*/ 2147483647 w 1969"/>
              <a:gd name="T9" fmla="*/ 2147483647 h 2101"/>
              <a:gd name="T10" fmla="*/ 2147483647 w 1969"/>
              <a:gd name="T11" fmla="*/ 2147483647 h 2101"/>
              <a:gd name="T12" fmla="*/ 2147483647 w 1969"/>
              <a:gd name="T13" fmla="*/ 2147483647 h 2101"/>
              <a:gd name="T14" fmla="*/ 2147483647 w 1969"/>
              <a:gd name="T15" fmla="*/ 2147483647 h 21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969" h="2101">
                <a:moveTo>
                  <a:pt x="0" y="2070"/>
                </a:moveTo>
                <a:lnTo>
                  <a:pt x="229" y="0"/>
                </a:lnTo>
                <a:lnTo>
                  <a:pt x="456" y="41"/>
                </a:lnTo>
                <a:lnTo>
                  <a:pt x="738" y="104"/>
                </a:lnTo>
                <a:lnTo>
                  <a:pt x="738" y="143"/>
                </a:lnTo>
                <a:lnTo>
                  <a:pt x="1107" y="1703"/>
                </a:lnTo>
                <a:lnTo>
                  <a:pt x="1563" y="2012"/>
                </a:lnTo>
                <a:lnTo>
                  <a:pt x="1969" y="2101"/>
                </a:lnTo>
              </a:path>
            </a:pathLst>
          </a:custGeom>
          <a:noFill/>
          <a:ln w="30163">
            <a:solidFill>
              <a:srgbClr val="66FFFF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5" name="Oval 20"/>
          <p:cNvSpPr>
            <a:spLocks noChangeArrowheads="1"/>
          </p:cNvSpPr>
          <p:nvPr/>
        </p:nvSpPr>
        <p:spPr bwMode="auto">
          <a:xfrm>
            <a:off x="2632075" y="5268913"/>
            <a:ext cx="100013" cy="100012"/>
          </a:xfrm>
          <a:prstGeom prst="ellipse">
            <a:avLst/>
          </a:prstGeom>
          <a:noFill/>
          <a:ln w="15875">
            <a:solidFill>
              <a:srgbClr val="66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6" name="Oval 21"/>
          <p:cNvSpPr>
            <a:spLocks noChangeArrowheads="1"/>
          </p:cNvSpPr>
          <p:nvPr/>
        </p:nvSpPr>
        <p:spPr bwMode="auto">
          <a:xfrm>
            <a:off x="2997200" y="1984375"/>
            <a:ext cx="98425" cy="98425"/>
          </a:xfrm>
          <a:prstGeom prst="ellipse">
            <a:avLst/>
          </a:prstGeom>
          <a:noFill/>
          <a:ln w="15875">
            <a:solidFill>
              <a:srgbClr val="66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7" name="Oval 22"/>
          <p:cNvSpPr>
            <a:spLocks noChangeArrowheads="1"/>
          </p:cNvSpPr>
          <p:nvPr/>
        </p:nvSpPr>
        <p:spPr bwMode="auto">
          <a:xfrm>
            <a:off x="3355975" y="2049463"/>
            <a:ext cx="100013" cy="98425"/>
          </a:xfrm>
          <a:prstGeom prst="ellipse">
            <a:avLst/>
          </a:prstGeom>
          <a:noFill/>
          <a:ln w="15875">
            <a:solidFill>
              <a:srgbClr val="66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8" name="Oval 23"/>
          <p:cNvSpPr>
            <a:spLocks noChangeArrowheads="1"/>
          </p:cNvSpPr>
          <p:nvPr/>
        </p:nvSpPr>
        <p:spPr bwMode="auto">
          <a:xfrm>
            <a:off x="3805238" y="2147888"/>
            <a:ext cx="98425" cy="100012"/>
          </a:xfrm>
          <a:prstGeom prst="ellipse">
            <a:avLst/>
          </a:prstGeom>
          <a:noFill/>
          <a:ln w="15875">
            <a:solidFill>
              <a:srgbClr val="66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89" name="Oval 24"/>
          <p:cNvSpPr>
            <a:spLocks noChangeArrowheads="1"/>
          </p:cNvSpPr>
          <p:nvPr/>
        </p:nvSpPr>
        <p:spPr bwMode="auto">
          <a:xfrm>
            <a:off x="3805238" y="2209800"/>
            <a:ext cx="98425" cy="100013"/>
          </a:xfrm>
          <a:prstGeom prst="ellipse">
            <a:avLst/>
          </a:prstGeom>
          <a:noFill/>
          <a:ln w="15875">
            <a:solidFill>
              <a:srgbClr val="66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0" name="Oval 25"/>
          <p:cNvSpPr>
            <a:spLocks noChangeArrowheads="1"/>
          </p:cNvSpPr>
          <p:nvPr/>
        </p:nvSpPr>
        <p:spPr bwMode="auto">
          <a:xfrm>
            <a:off x="4391025" y="4686300"/>
            <a:ext cx="98425" cy="100013"/>
          </a:xfrm>
          <a:prstGeom prst="ellipse">
            <a:avLst/>
          </a:prstGeom>
          <a:noFill/>
          <a:ln w="15875">
            <a:solidFill>
              <a:srgbClr val="66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1" name="Oval 26"/>
          <p:cNvSpPr>
            <a:spLocks noChangeArrowheads="1"/>
          </p:cNvSpPr>
          <p:nvPr/>
        </p:nvSpPr>
        <p:spPr bwMode="auto">
          <a:xfrm>
            <a:off x="5114925" y="5176838"/>
            <a:ext cx="98425" cy="100012"/>
          </a:xfrm>
          <a:prstGeom prst="ellipse">
            <a:avLst/>
          </a:prstGeom>
          <a:noFill/>
          <a:ln w="15875">
            <a:solidFill>
              <a:srgbClr val="66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2" name="Oval 27"/>
          <p:cNvSpPr>
            <a:spLocks noChangeArrowheads="1"/>
          </p:cNvSpPr>
          <p:nvPr/>
        </p:nvSpPr>
        <p:spPr bwMode="auto">
          <a:xfrm>
            <a:off x="5757863" y="5318125"/>
            <a:ext cx="100012" cy="100013"/>
          </a:xfrm>
          <a:prstGeom prst="ellipse">
            <a:avLst/>
          </a:prstGeom>
          <a:noFill/>
          <a:ln w="15875">
            <a:solidFill>
              <a:srgbClr val="66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3" name="Rectangle 39"/>
          <p:cNvSpPr>
            <a:spLocks noChangeArrowheads="1"/>
          </p:cNvSpPr>
          <p:nvPr/>
        </p:nvSpPr>
        <p:spPr bwMode="auto">
          <a:xfrm>
            <a:off x="2640013" y="5326063"/>
            <a:ext cx="80962" cy="80962"/>
          </a:xfrm>
          <a:prstGeom prst="rect">
            <a:avLst/>
          </a:prstGeom>
          <a:solidFill>
            <a:srgbClr val="FFFF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4" name="Rectangle 40"/>
          <p:cNvSpPr>
            <a:spLocks noChangeArrowheads="1"/>
          </p:cNvSpPr>
          <p:nvPr/>
        </p:nvSpPr>
        <p:spPr bwMode="auto">
          <a:xfrm>
            <a:off x="2636838" y="5322888"/>
            <a:ext cx="87312" cy="87312"/>
          </a:xfrm>
          <a:prstGeom prst="rect">
            <a:avLst/>
          </a:prstGeom>
          <a:noFill/>
          <a:ln w="15875">
            <a:solidFill>
              <a:srgbClr val="FFFF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5" name="Rectangle 51"/>
          <p:cNvSpPr>
            <a:spLocks noChangeArrowheads="1"/>
          </p:cNvSpPr>
          <p:nvPr/>
        </p:nvSpPr>
        <p:spPr bwMode="auto">
          <a:xfrm>
            <a:off x="1857375" y="5254625"/>
            <a:ext cx="5466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0.00%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6" name="Rectangle 52"/>
          <p:cNvSpPr>
            <a:spLocks noChangeArrowheads="1"/>
          </p:cNvSpPr>
          <p:nvPr/>
        </p:nvSpPr>
        <p:spPr bwMode="auto">
          <a:xfrm>
            <a:off x="1857375" y="4673600"/>
            <a:ext cx="5466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+mj-lt"/>
              </a:rPr>
              <a:t>0.20%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7" name="Rectangle 53"/>
          <p:cNvSpPr>
            <a:spLocks noChangeArrowheads="1"/>
          </p:cNvSpPr>
          <p:nvPr/>
        </p:nvSpPr>
        <p:spPr bwMode="auto">
          <a:xfrm>
            <a:off x="1857375" y="4087813"/>
            <a:ext cx="5466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0.40%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8" name="Rectangle 54"/>
          <p:cNvSpPr>
            <a:spLocks noChangeArrowheads="1"/>
          </p:cNvSpPr>
          <p:nvPr/>
        </p:nvSpPr>
        <p:spPr bwMode="auto">
          <a:xfrm>
            <a:off x="1857375" y="3505200"/>
            <a:ext cx="5466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0.60%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799" name="Rectangle 55"/>
          <p:cNvSpPr>
            <a:spLocks noChangeArrowheads="1"/>
          </p:cNvSpPr>
          <p:nvPr/>
        </p:nvSpPr>
        <p:spPr bwMode="auto">
          <a:xfrm>
            <a:off x="1857375" y="2919413"/>
            <a:ext cx="5466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0.80%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800" name="Rectangle 56"/>
          <p:cNvSpPr>
            <a:spLocks noChangeArrowheads="1"/>
          </p:cNvSpPr>
          <p:nvPr/>
        </p:nvSpPr>
        <p:spPr bwMode="auto">
          <a:xfrm>
            <a:off x="1857375" y="2338388"/>
            <a:ext cx="5466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1.00%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801" name="Rectangle 57"/>
          <p:cNvSpPr>
            <a:spLocks noChangeArrowheads="1"/>
          </p:cNvSpPr>
          <p:nvPr/>
        </p:nvSpPr>
        <p:spPr bwMode="auto">
          <a:xfrm>
            <a:off x="1857375" y="1752600"/>
            <a:ext cx="54662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1.20%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802" name="Rectangle 58"/>
          <p:cNvSpPr>
            <a:spLocks noChangeArrowheads="1"/>
          </p:cNvSpPr>
          <p:nvPr/>
        </p:nvSpPr>
        <p:spPr bwMode="auto">
          <a:xfrm>
            <a:off x="2622550" y="5511800"/>
            <a:ext cx="10740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0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803" name="Rectangle 59"/>
          <p:cNvSpPr>
            <a:spLocks noChangeArrowheads="1"/>
          </p:cNvSpPr>
          <p:nvPr/>
        </p:nvSpPr>
        <p:spPr bwMode="auto">
          <a:xfrm>
            <a:off x="3598863" y="5511800"/>
            <a:ext cx="10740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5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804" name="Rectangle 60"/>
          <p:cNvSpPr>
            <a:spLocks noChangeArrowheads="1"/>
          </p:cNvSpPr>
          <p:nvPr/>
        </p:nvSpPr>
        <p:spPr bwMode="auto">
          <a:xfrm>
            <a:off x="4510088" y="5511800"/>
            <a:ext cx="21480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10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805" name="Rectangle 61"/>
          <p:cNvSpPr>
            <a:spLocks noChangeArrowheads="1"/>
          </p:cNvSpPr>
          <p:nvPr/>
        </p:nvSpPr>
        <p:spPr bwMode="auto">
          <a:xfrm>
            <a:off x="5486400" y="5511800"/>
            <a:ext cx="21480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500" b="1">
                <a:solidFill>
                  <a:schemeClr val="bg1"/>
                </a:solidFill>
                <a:latin typeface="+mj-lt"/>
              </a:rPr>
              <a:t>15</a:t>
            </a:r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806" name="Rectangle 63"/>
          <p:cNvSpPr>
            <a:spLocks noChangeArrowheads="1"/>
          </p:cNvSpPr>
          <p:nvPr/>
        </p:nvSpPr>
        <p:spPr bwMode="auto">
          <a:xfrm>
            <a:off x="4307502" y="5829300"/>
            <a:ext cx="6454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Weeks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807" name="Rectangle 64"/>
          <p:cNvSpPr>
            <a:spLocks noChangeArrowheads="1"/>
          </p:cNvSpPr>
          <p:nvPr/>
        </p:nvSpPr>
        <p:spPr bwMode="auto">
          <a:xfrm rot="-5400000">
            <a:off x="48449" y="3469094"/>
            <a:ext cx="29233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800" b="1" baseline="30000" dirty="0">
                <a:solidFill>
                  <a:srgbClr val="66FFFF"/>
                </a:solidFill>
                <a:latin typeface="+mj-lt"/>
              </a:rPr>
              <a:t>2</a:t>
            </a:r>
            <a:r>
              <a:rPr lang="en-US" sz="1800" b="1" dirty="0">
                <a:solidFill>
                  <a:srgbClr val="66FFFF"/>
                </a:solidFill>
                <a:latin typeface="+mj-lt"/>
              </a:rPr>
              <a:t>H </a:t>
            </a:r>
            <a:r>
              <a:rPr lang="en-US" sz="1800" b="1" dirty="0" smtClean="0">
                <a:solidFill>
                  <a:srgbClr val="66FFFF"/>
                </a:solidFill>
                <a:latin typeface="+mj-lt"/>
              </a:rPr>
              <a:t>Body Water Enrichment</a:t>
            </a:r>
            <a:endParaRPr lang="en-US" sz="1800" dirty="0">
              <a:solidFill>
                <a:srgbClr val="66FFFF"/>
              </a:solidFill>
              <a:latin typeface="+mj-lt"/>
            </a:endParaRPr>
          </a:p>
        </p:txBody>
      </p:sp>
      <p:grpSp>
        <p:nvGrpSpPr>
          <p:cNvPr id="2664527" name="Group 79"/>
          <p:cNvGrpSpPr>
            <a:grpSpLocks/>
          </p:cNvGrpSpPr>
          <p:nvPr/>
        </p:nvGrpSpPr>
        <p:grpSpPr bwMode="auto">
          <a:xfrm>
            <a:off x="2667000" y="1752600"/>
            <a:ext cx="5389563" cy="3989388"/>
            <a:chOff x="1627" y="1200"/>
            <a:chExt cx="3395" cy="2513"/>
          </a:xfrm>
        </p:grpSpPr>
        <p:sp>
          <p:nvSpPr>
            <p:cNvPr id="32810" name="Line 18"/>
            <p:cNvSpPr>
              <a:spLocks noChangeShapeType="1"/>
            </p:cNvSpPr>
            <p:nvPr/>
          </p:nvSpPr>
          <p:spPr bwMode="auto">
            <a:xfrm flipV="1">
              <a:off x="4088" y="3468"/>
              <a:ext cx="1" cy="36"/>
            </a:xfrm>
            <a:prstGeom prst="line">
              <a:avLst/>
            </a:prstGeom>
            <a:noFill/>
            <a:ln w="30163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11" name="Line 28"/>
            <p:cNvSpPr>
              <a:spLocks noChangeShapeType="1"/>
            </p:cNvSpPr>
            <p:nvPr/>
          </p:nvSpPr>
          <p:spPr bwMode="auto">
            <a:xfrm>
              <a:off x="4052" y="1261"/>
              <a:ext cx="36" cy="2241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12" name="Line 29"/>
            <p:cNvSpPr>
              <a:spLocks noChangeShapeType="1"/>
            </p:cNvSpPr>
            <p:nvPr/>
          </p:nvSpPr>
          <p:spPr bwMode="auto">
            <a:xfrm>
              <a:off x="4051" y="3468"/>
              <a:ext cx="73" cy="1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13" name="Line 30"/>
            <p:cNvSpPr>
              <a:spLocks noChangeShapeType="1"/>
            </p:cNvSpPr>
            <p:nvPr/>
          </p:nvSpPr>
          <p:spPr bwMode="auto">
            <a:xfrm>
              <a:off x="4075" y="3193"/>
              <a:ext cx="73" cy="1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14" name="Line 31"/>
            <p:cNvSpPr>
              <a:spLocks noChangeShapeType="1"/>
            </p:cNvSpPr>
            <p:nvPr/>
          </p:nvSpPr>
          <p:spPr bwMode="auto">
            <a:xfrm>
              <a:off x="4081" y="2916"/>
              <a:ext cx="73" cy="1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15" name="Line 32"/>
            <p:cNvSpPr>
              <a:spLocks noChangeShapeType="1"/>
            </p:cNvSpPr>
            <p:nvPr/>
          </p:nvSpPr>
          <p:spPr bwMode="auto">
            <a:xfrm>
              <a:off x="4075" y="2641"/>
              <a:ext cx="73" cy="1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16" name="Line 33"/>
            <p:cNvSpPr>
              <a:spLocks noChangeShapeType="1"/>
            </p:cNvSpPr>
            <p:nvPr/>
          </p:nvSpPr>
          <p:spPr bwMode="auto">
            <a:xfrm>
              <a:off x="4068" y="2366"/>
              <a:ext cx="73" cy="0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17" name="Line 34"/>
            <p:cNvSpPr>
              <a:spLocks noChangeShapeType="1"/>
            </p:cNvSpPr>
            <p:nvPr/>
          </p:nvSpPr>
          <p:spPr bwMode="auto">
            <a:xfrm>
              <a:off x="4057" y="2088"/>
              <a:ext cx="73" cy="1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18" name="Line 35"/>
            <p:cNvSpPr>
              <a:spLocks noChangeShapeType="1"/>
            </p:cNvSpPr>
            <p:nvPr/>
          </p:nvSpPr>
          <p:spPr bwMode="auto">
            <a:xfrm>
              <a:off x="4057" y="1814"/>
              <a:ext cx="73" cy="0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19" name="Line 36"/>
            <p:cNvSpPr>
              <a:spLocks noChangeShapeType="1"/>
            </p:cNvSpPr>
            <p:nvPr/>
          </p:nvSpPr>
          <p:spPr bwMode="auto">
            <a:xfrm>
              <a:off x="4051" y="1536"/>
              <a:ext cx="73" cy="1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20" name="Line 37"/>
            <p:cNvSpPr>
              <a:spLocks noChangeShapeType="1"/>
            </p:cNvSpPr>
            <p:nvPr/>
          </p:nvSpPr>
          <p:spPr bwMode="auto">
            <a:xfrm>
              <a:off x="4051" y="1267"/>
              <a:ext cx="73" cy="1"/>
            </a:xfrm>
            <a:prstGeom prst="line">
              <a:avLst/>
            </a:prstGeom>
            <a:noFill/>
            <a:ln w="30163">
              <a:solidFill>
                <a:schemeClr val="bg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32821" name="Group 75"/>
            <p:cNvGrpSpPr>
              <a:grpSpLocks/>
            </p:cNvGrpSpPr>
            <p:nvPr/>
          </p:nvGrpSpPr>
          <p:grpSpPr bwMode="auto">
            <a:xfrm>
              <a:off x="1627" y="1727"/>
              <a:ext cx="2005" cy="1741"/>
              <a:chOff x="1600" y="1494"/>
              <a:chExt cx="2005" cy="1741"/>
            </a:xfrm>
          </p:grpSpPr>
          <p:sp>
            <p:nvSpPr>
              <p:cNvPr id="32833" name="Freeform 38"/>
              <p:cNvSpPr>
                <a:spLocks/>
              </p:cNvSpPr>
              <p:nvPr/>
            </p:nvSpPr>
            <p:spPr bwMode="auto">
              <a:xfrm>
                <a:off x="1600" y="1513"/>
                <a:ext cx="1969" cy="1722"/>
              </a:xfrm>
              <a:custGeom>
                <a:avLst/>
                <a:gdLst>
                  <a:gd name="T0" fmla="*/ 0 w 1969"/>
                  <a:gd name="T1" fmla="*/ 1722 h 1722"/>
                  <a:gd name="T2" fmla="*/ 456 w 1969"/>
                  <a:gd name="T3" fmla="*/ 236 h 1722"/>
                  <a:gd name="T4" fmla="*/ 738 w 1969"/>
                  <a:gd name="T5" fmla="*/ 0 h 1722"/>
                  <a:gd name="T6" fmla="*/ 1107 w 1969"/>
                  <a:gd name="T7" fmla="*/ 248 h 1722"/>
                  <a:gd name="T8" fmla="*/ 1563 w 1969"/>
                  <a:gd name="T9" fmla="*/ 668 h 1722"/>
                  <a:gd name="T10" fmla="*/ 1969 w 1969"/>
                  <a:gd name="T11" fmla="*/ 825 h 17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969" h="1722">
                    <a:moveTo>
                      <a:pt x="0" y="1722"/>
                    </a:moveTo>
                    <a:lnTo>
                      <a:pt x="456" y="236"/>
                    </a:lnTo>
                    <a:lnTo>
                      <a:pt x="738" y="0"/>
                    </a:lnTo>
                    <a:lnTo>
                      <a:pt x="1107" y="248"/>
                    </a:lnTo>
                    <a:lnTo>
                      <a:pt x="1563" y="668"/>
                    </a:lnTo>
                    <a:lnTo>
                      <a:pt x="1969" y="825"/>
                    </a:lnTo>
                  </a:path>
                </a:pathLst>
              </a:custGeom>
              <a:noFill/>
              <a:ln w="30163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834" name="Rectangle 41"/>
              <p:cNvSpPr>
                <a:spLocks noChangeArrowheads="1"/>
              </p:cNvSpPr>
              <p:nvPr/>
            </p:nvSpPr>
            <p:spPr bwMode="auto">
              <a:xfrm>
                <a:off x="2039" y="1732"/>
                <a:ext cx="51" cy="5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835" name="Rectangle 42"/>
              <p:cNvSpPr>
                <a:spLocks noChangeArrowheads="1"/>
              </p:cNvSpPr>
              <p:nvPr/>
            </p:nvSpPr>
            <p:spPr bwMode="auto">
              <a:xfrm>
                <a:off x="2037" y="1730"/>
                <a:ext cx="55" cy="56"/>
              </a:xfrm>
              <a:prstGeom prst="rect">
                <a:avLst/>
              </a:prstGeom>
              <a:solidFill>
                <a:srgbClr val="FFFF00"/>
              </a:solidFill>
              <a:ln w="1587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836" name="Rectangle 43"/>
              <p:cNvSpPr>
                <a:spLocks noChangeArrowheads="1"/>
              </p:cNvSpPr>
              <p:nvPr/>
            </p:nvSpPr>
            <p:spPr bwMode="auto">
              <a:xfrm>
                <a:off x="2321" y="1496"/>
                <a:ext cx="51" cy="5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837" name="Rectangle 44"/>
              <p:cNvSpPr>
                <a:spLocks noChangeArrowheads="1"/>
              </p:cNvSpPr>
              <p:nvPr/>
            </p:nvSpPr>
            <p:spPr bwMode="auto">
              <a:xfrm>
                <a:off x="2319" y="1494"/>
                <a:ext cx="56" cy="5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838" name="Rectangle 45"/>
              <p:cNvSpPr>
                <a:spLocks noChangeArrowheads="1"/>
              </p:cNvSpPr>
              <p:nvPr/>
            </p:nvSpPr>
            <p:spPr bwMode="auto">
              <a:xfrm>
                <a:off x="2691" y="1745"/>
                <a:ext cx="50" cy="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839" name="Rectangle 46"/>
              <p:cNvSpPr>
                <a:spLocks noChangeArrowheads="1"/>
              </p:cNvSpPr>
              <p:nvPr/>
            </p:nvSpPr>
            <p:spPr bwMode="auto">
              <a:xfrm>
                <a:off x="2688" y="1742"/>
                <a:ext cx="56" cy="56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840" name="Rectangle 47"/>
              <p:cNvSpPr>
                <a:spLocks noChangeArrowheads="1"/>
              </p:cNvSpPr>
              <p:nvPr/>
            </p:nvSpPr>
            <p:spPr bwMode="auto">
              <a:xfrm>
                <a:off x="3146" y="2164"/>
                <a:ext cx="58" cy="5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842" name="Rectangle 49"/>
              <p:cNvSpPr>
                <a:spLocks noChangeArrowheads="1"/>
              </p:cNvSpPr>
              <p:nvPr/>
            </p:nvSpPr>
            <p:spPr bwMode="auto">
              <a:xfrm>
                <a:off x="3552" y="2321"/>
                <a:ext cx="50" cy="5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843" name="Rectangle 50"/>
              <p:cNvSpPr>
                <a:spLocks noChangeArrowheads="1"/>
              </p:cNvSpPr>
              <p:nvPr/>
            </p:nvSpPr>
            <p:spPr bwMode="auto">
              <a:xfrm>
                <a:off x="3549" y="2319"/>
                <a:ext cx="56" cy="55"/>
              </a:xfrm>
              <a:prstGeom prst="rect">
                <a:avLst/>
              </a:prstGeom>
              <a:noFill/>
              <a:ln w="1587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32822" name="Rectangle 62"/>
            <p:cNvSpPr>
              <a:spLocks noChangeArrowheads="1"/>
            </p:cNvSpPr>
            <p:nvPr/>
          </p:nvSpPr>
          <p:spPr bwMode="auto">
            <a:xfrm>
              <a:off x="4018" y="3568"/>
              <a:ext cx="135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20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23" name="Rectangle 65"/>
            <p:cNvSpPr>
              <a:spLocks noChangeArrowheads="1"/>
            </p:cNvSpPr>
            <p:nvPr/>
          </p:nvSpPr>
          <p:spPr bwMode="auto">
            <a:xfrm>
              <a:off x="4192" y="3406"/>
              <a:ext cx="41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0.000%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24" name="Rectangle 66"/>
            <p:cNvSpPr>
              <a:spLocks noChangeArrowheads="1"/>
            </p:cNvSpPr>
            <p:nvPr/>
          </p:nvSpPr>
          <p:spPr bwMode="auto">
            <a:xfrm>
              <a:off x="4192" y="3132"/>
              <a:ext cx="41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0.005%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25" name="Rectangle 67"/>
            <p:cNvSpPr>
              <a:spLocks noChangeArrowheads="1"/>
            </p:cNvSpPr>
            <p:nvPr/>
          </p:nvSpPr>
          <p:spPr bwMode="auto">
            <a:xfrm>
              <a:off x="4192" y="2854"/>
              <a:ext cx="41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0.010%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26" name="Rectangle 68"/>
            <p:cNvSpPr>
              <a:spLocks noChangeArrowheads="1"/>
            </p:cNvSpPr>
            <p:nvPr/>
          </p:nvSpPr>
          <p:spPr bwMode="auto">
            <a:xfrm>
              <a:off x="4192" y="2579"/>
              <a:ext cx="41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0.015%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27" name="Rectangle 69"/>
            <p:cNvSpPr>
              <a:spLocks noChangeArrowheads="1"/>
            </p:cNvSpPr>
            <p:nvPr/>
          </p:nvSpPr>
          <p:spPr bwMode="auto">
            <a:xfrm>
              <a:off x="4192" y="2304"/>
              <a:ext cx="41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0.020%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28" name="Rectangle 70"/>
            <p:cNvSpPr>
              <a:spLocks noChangeArrowheads="1"/>
            </p:cNvSpPr>
            <p:nvPr/>
          </p:nvSpPr>
          <p:spPr bwMode="auto">
            <a:xfrm>
              <a:off x="4192" y="2027"/>
              <a:ext cx="41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0.025%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29" name="Rectangle 71"/>
            <p:cNvSpPr>
              <a:spLocks noChangeArrowheads="1"/>
            </p:cNvSpPr>
            <p:nvPr/>
          </p:nvSpPr>
          <p:spPr bwMode="auto">
            <a:xfrm>
              <a:off x="4192" y="1752"/>
              <a:ext cx="41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0.030%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30" name="Rectangle 72"/>
            <p:cNvSpPr>
              <a:spLocks noChangeArrowheads="1"/>
            </p:cNvSpPr>
            <p:nvPr/>
          </p:nvSpPr>
          <p:spPr bwMode="auto">
            <a:xfrm>
              <a:off x="4192" y="1475"/>
              <a:ext cx="41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0.035%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31" name="Rectangle 73"/>
            <p:cNvSpPr>
              <a:spLocks noChangeArrowheads="1"/>
            </p:cNvSpPr>
            <p:nvPr/>
          </p:nvSpPr>
          <p:spPr bwMode="auto">
            <a:xfrm>
              <a:off x="4192" y="1200"/>
              <a:ext cx="412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r>
                <a:rPr lang="en-US" sz="1500" b="1">
                  <a:solidFill>
                    <a:schemeClr val="bg1"/>
                  </a:solidFill>
                  <a:latin typeface="+mj-lt"/>
                </a:rPr>
                <a:t>0.040%</a:t>
              </a:r>
              <a:endParaRPr lang="en-US" sz="1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832" name="Rectangle 74"/>
            <p:cNvSpPr>
              <a:spLocks noChangeArrowheads="1"/>
            </p:cNvSpPr>
            <p:nvPr/>
          </p:nvSpPr>
          <p:spPr bwMode="auto">
            <a:xfrm rot="16200000">
              <a:off x="4173" y="2249"/>
              <a:ext cx="1524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 b="1" baseline="30000" dirty="0">
                  <a:solidFill>
                    <a:srgbClr val="FFFF00"/>
                  </a:solidFill>
                  <a:latin typeface="+mj-lt"/>
                </a:rPr>
                <a:t>2</a:t>
              </a:r>
              <a:r>
                <a:rPr lang="en-US" sz="1800" b="1" dirty="0">
                  <a:solidFill>
                    <a:srgbClr val="FFFF00"/>
                  </a:solidFill>
                  <a:latin typeface="+mj-lt"/>
                </a:rPr>
                <a:t>H </a:t>
              </a:r>
              <a:r>
                <a:rPr lang="en-US" sz="1800" b="1" dirty="0" smtClean="0">
                  <a:solidFill>
                    <a:srgbClr val="FFFF00"/>
                  </a:solidFill>
                  <a:latin typeface="+mj-lt"/>
                </a:rPr>
                <a:t>Enrichment in </a:t>
              </a:r>
              <a:r>
                <a:rPr lang="en-US" sz="1800" b="1" dirty="0">
                  <a:solidFill>
                    <a:srgbClr val="FFFF00"/>
                  </a:solidFill>
                  <a:latin typeface="+mj-lt"/>
                </a:rPr>
                <a:t>DNA</a:t>
              </a:r>
              <a:endParaRPr lang="en-US" sz="1800" dirty="0">
                <a:solidFill>
                  <a:srgbClr val="FFFF00"/>
                </a:solidFill>
                <a:latin typeface="+mj-lt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354873" y="6426927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27037"/>
            <a:ext cx="8534400" cy="4111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/>
              <a:t>CLL Cell Birth Rates  </a:t>
            </a:r>
            <a:r>
              <a:rPr lang="en-US" sz="2400" dirty="0"/>
              <a:t>(</a:t>
            </a:r>
            <a:r>
              <a:rPr lang="en-US" sz="2400" dirty="0" smtClean="0"/>
              <a:t>n = 97</a:t>
            </a:r>
            <a:r>
              <a:rPr lang="en-US" sz="2400" dirty="0"/>
              <a:t>)</a:t>
            </a:r>
            <a:endParaRPr lang="en-US" sz="4000" dirty="0"/>
          </a:p>
        </p:txBody>
      </p:sp>
      <p:sp>
        <p:nvSpPr>
          <p:cNvPr id="34819" name="TextBox 201"/>
          <p:cNvSpPr txBox="1">
            <a:spLocks noChangeArrowheads="1"/>
          </p:cNvSpPr>
          <p:nvPr/>
        </p:nvSpPr>
        <p:spPr bwMode="auto">
          <a:xfrm rot="-5400000">
            <a:off x="1312400" y="3924707"/>
            <a:ext cx="17043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% </a:t>
            </a:r>
            <a:r>
              <a:rPr lang="en-US" b="1" dirty="0" smtClean="0">
                <a:solidFill>
                  <a:schemeClr val="bg1"/>
                </a:solidFill>
              </a:rPr>
              <a:t>New Cells Per Day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873" y="6426927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968514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Median Birth Rate 0.32% new cells per day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Range 0/07%-1.31% per day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201"/>
          <p:cNvSpPr txBox="1">
            <a:spLocks noChangeArrowheads="1"/>
          </p:cNvSpPr>
          <p:nvPr/>
        </p:nvSpPr>
        <p:spPr bwMode="auto">
          <a:xfrm>
            <a:off x="5638800" y="2409825"/>
            <a:ext cx="901209" cy="61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Treated 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Untreated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22106" y="1076325"/>
            <a:ext cx="592544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735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1.5 –</a:t>
            </a:r>
          </a:p>
          <a:p>
            <a:pPr algn="r">
              <a:lnSpc>
                <a:spcPct val="735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1.0 –</a:t>
            </a:r>
          </a:p>
          <a:p>
            <a:pPr algn="r">
              <a:lnSpc>
                <a:spcPct val="735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0.5 –</a:t>
            </a:r>
          </a:p>
          <a:p>
            <a:pPr algn="r">
              <a:lnSpc>
                <a:spcPct val="735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0.0 –</a:t>
            </a:r>
          </a:p>
          <a:p>
            <a:pPr algn="r">
              <a:lnSpc>
                <a:spcPct val="735000"/>
              </a:lnSpc>
            </a:pP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819400" y="2042163"/>
            <a:ext cx="0" cy="411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2819400" y="2095500"/>
            <a:ext cx="3581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809875" y="4781550"/>
            <a:ext cx="3581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2819400" y="3438525"/>
            <a:ext cx="3581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Oval 9"/>
          <p:cNvSpPr/>
          <p:nvPr/>
        </p:nvSpPr>
        <p:spPr bwMode="auto">
          <a:xfrm>
            <a:off x="5568887" y="2581274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569077" y="2845527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710111" y="2570415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708775" y="2889201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705542" y="3373644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708968" y="3507866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08971" y="4172059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681730" y="4078827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739831" y="4069301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708971" y="4240830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708014" y="4498466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710111" y="3914778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713734" y="4434458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767073" y="4535233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650869" y="4561249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710305" y="4583726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4771837" y="4606204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4646106" y="4615730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4711067" y="4694027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675631" y="4717542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4743071" y="4726031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4706497" y="4796633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4707828" y="4833400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4710114" y="4919362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4708971" y="4878356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4559045" y="4988133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498658" y="5036012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4795901" y="4953161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735069" y="5004008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678301" y="5020137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4856734" y="4994644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917887" y="5004169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619878" y="5049843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4585273" y="5113851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4644709" y="5097976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4771835" y="5110884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827905" y="5087320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949825" y="5100020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5013833" y="5091995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065207" y="5106993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4885883" y="5171001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711067" y="5084145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5129215" y="5159894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283075" y="5148361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347083" y="5123215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4411091" y="5136699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4463733" y="5168506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527804" y="5180365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676967" y="5212369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4739896" y="5241359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379087" y="5273202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497978" y="5314892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4681158" y="5304894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4612642" y="5295404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4739325" y="5347092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4794378" y="5302388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4855530" y="5304894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4914646" y="5276377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4978654" y="5308381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7" name="Oval 76"/>
          <p:cNvSpPr/>
          <p:nvPr/>
        </p:nvSpPr>
        <p:spPr bwMode="auto">
          <a:xfrm>
            <a:off x="5039487" y="5337567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4437825" y="5347092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4556886" y="5343917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4736592" y="5401575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4671823" y="5395225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4496245" y="5440448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4133342" y="5482012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4194937" y="5526716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4016375" y="5563373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3895725" y="5551919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3952367" y="5627381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4258945" y="5522385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4072509" y="5697739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4379087" y="5526265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>
            <a:off x="4315079" y="5600571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4435666" y="5652781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5400675" y="5462408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5458333" y="5451068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5" name="Oval 94"/>
          <p:cNvSpPr/>
          <p:nvPr/>
        </p:nvSpPr>
        <p:spPr bwMode="auto">
          <a:xfrm>
            <a:off x="5522341" y="5709480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5341112" y="5678689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5280279" y="5636906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5219700" y="5716789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5155692" y="5709480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5098542" y="5630556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1" name="Oval 100"/>
          <p:cNvSpPr/>
          <p:nvPr/>
        </p:nvSpPr>
        <p:spPr bwMode="auto">
          <a:xfrm>
            <a:off x="5037709" y="5525330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4978654" y="5522385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4919538" y="5501154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4856734" y="5573242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4675888" y="5491086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4556444" y="5541238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4617722" y="5594672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8" name="Oval 107"/>
          <p:cNvSpPr/>
          <p:nvPr/>
        </p:nvSpPr>
        <p:spPr bwMode="auto">
          <a:xfrm>
            <a:off x="4735385" y="5562668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09" name="Oval 108"/>
          <p:cNvSpPr/>
          <p:nvPr/>
        </p:nvSpPr>
        <p:spPr bwMode="auto">
          <a:xfrm>
            <a:off x="4793616" y="5661010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4764916" y="5779850"/>
            <a:ext cx="64008" cy="64008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4825620" y="5808679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4707892" y="5908675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4701605" y="5794593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4648200" y="5759414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4584066" y="5756239"/>
            <a:ext cx="64008" cy="6400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6" name="Straight Connector 115"/>
          <p:cNvCxnSpPr/>
          <p:nvPr/>
        </p:nvCxnSpPr>
        <p:spPr bwMode="auto">
          <a:xfrm flipV="1">
            <a:off x="2826003" y="6121400"/>
            <a:ext cx="3581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7"/>
            <a:ext cx="8915400" cy="4111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2800" dirty="0" smtClean="0"/>
              <a:t>Birth </a:t>
            </a:r>
            <a:r>
              <a:rPr lang="en-US" sz="2800" dirty="0" smtClean="0"/>
              <a:t>Rate </a:t>
            </a:r>
            <a:r>
              <a:rPr lang="en-US" sz="2800" dirty="0" smtClean="0"/>
              <a:t>in Relation to Other Prognostic Factors</a:t>
            </a:r>
          </a:p>
        </p:txBody>
      </p:sp>
      <p:sp>
        <p:nvSpPr>
          <p:cNvPr id="35843" name="Rectangle 788"/>
          <p:cNvSpPr>
            <a:spLocks noChangeArrowheads="1"/>
          </p:cNvSpPr>
          <p:nvPr/>
        </p:nvSpPr>
        <p:spPr bwMode="auto">
          <a:xfrm>
            <a:off x="5741988" y="5637213"/>
            <a:ext cx="4762" cy="4762"/>
          </a:xfrm>
          <a:prstGeom prst="rect">
            <a:avLst/>
          </a:prstGeom>
          <a:solidFill>
            <a:srgbClr val="1A476F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5845" name="TextBox 1"/>
          <p:cNvSpPr txBox="1">
            <a:spLocks noChangeArrowheads="1"/>
          </p:cNvSpPr>
          <p:nvPr/>
        </p:nvSpPr>
        <p:spPr bwMode="auto">
          <a:xfrm>
            <a:off x="609600" y="609600"/>
            <a:ext cx="3429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i="1" dirty="0">
                <a:solidFill>
                  <a:schemeClr val="bg1"/>
                </a:solidFill>
              </a:rPr>
              <a:t>IGHV</a:t>
            </a:r>
            <a:r>
              <a:rPr lang="en-US" sz="1800" b="1" dirty="0">
                <a:solidFill>
                  <a:schemeClr val="bg1"/>
                </a:solidFill>
              </a:rPr>
              <a:t> Mutation Status</a:t>
            </a:r>
          </a:p>
        </p:txBody>
      </p:sp>
      <p:sp>
        <p:nvSpPr>
          <p:cNvPr id="35846" name="TextBox 506"/>
          <p:cNvSpPr txBox="1">
            <a:spLocks noChangeArrowheads="1"/>
          </p:cNvSpPr>
          <p:nvPr/>
        </p:nvSpPr>
        <p:spPr bwMode="auto">
          <a:xfrm>
            <a:off x="4979874" y="609600"/>
            <a:ext cx="3402126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ZAP-70 Expression</a:t>
            </a:r>
          </a:p>
        </p:txBody>
      </p:sp>
      <p:sp>
        <p:nvSpPr>
          <p:cNvPr id="35847" name="TextBox 507"/>
          <p:cNvSpPr txBox="1">
            <a:spLocks noChangeArrowheads="1"/>
          </p:cNvSpPr>
          <p:nvPr/>
        </p:nvSpPr>
        <p:spPr bwMode="auto">
          <a:xfrm>
            <a:off x="1295400" y="3581400"/>
            <a:ext cx="2093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CD38 Expression</a:t>
            </a:r>
          </a:p>
        </p:txBody>
      </p:sp>
      <p:sp>
        <p:nvSpPr>
          <p:cNvPr id="35848" name="TextBox 508"/>
          <p:cNvSpPr txBox="1">
            <a:spLocks noChangeArrowheads="1"/>
          </p:cNvSpPr>
          <p:nvPr/>
        </p:nvSpPr>
        <p:spPr bwMode="auto">
          <a:xfrm>
            <a:off x="5006001" y="3581400"/>
            <a:ext cx="3249726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 dirty="0" err="1">
                <a:solidFill>
                  <a:schemeClr val="bg1"/>
                </a:solidFill>
              </a:rPr>
              <a:t>Cytogenetics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873" y="6546165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bp.tif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" r="48535" b="48713"/>
          <a:stretch/>
        </p:blipFill>
        <p:spPr>
          <a:xfrm>
            <a:off x="609600" y="979487"/>
            <a:ext cx="3429000" cy="2449513"/>
          </a:xfrm>
          <a:prstGeom prst="rect">
            <a:avLst/>
          </a:prstGeom>
        </p:spPr>
      </p:pic>
      <p:pic>
        <p:nvPicPr>
          <p:cNvPr id="12" name="Picture 11" descr="bp.tif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1990" r="58" b="48581"/>
          <a:stretch/>
        </p:blipFill>
        <p:spPr>
          <a:xfrm>
            <a:off x="4979874" y="990601"/>
            <a:ext cx="3402126" cy="2438399"/>
          </a:xfrm>
          <a:prstGeom prst="rect">
            <a:avLst/>
          </a:prstGeom>
        </p:spPr>
      </p:pic>
      <p:pic>
        <p:nvPicPr>
          <p:cNvPr id="13" name="Picture 12" descr="bp.tif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11" r="48969"/>
          <a:stretch/>
        </p:blipFill>
        <p:spPr>
          <a:xfrm>
            <a:off x="685800" y="3962401"/>
            <a:ext cx="3429000" cy="2507564"/>
          </a:xfrm>
          <a:prstGeom prst="rect">
            <a:avLst/>
          </a:prstGeom>
        </p:spPr>
      </p:pic>
      <p:pic>
        <p:nvPicPr>
          <p:cNvPr id="14" name="Picture 13" descr="bp.tif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4" t="51808" r="-1925" b="-1"/>
          <a:stretch/>
        </p:blipFill>
        <p:spPr>
          <a:xfrm>
            <a:off x="4979874" y="3951288"/>
            <a:ext cx="3402126" cy="2489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7"/>
            <a:ext cx="8686800" cy="411163"/>
          </a:xfrm>
          <a:noFill/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Treated Patients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873" y="6552426"/>
            <a:ext cx="701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Murphy EK, et al. </a:t>
            </a:r>
            <a:r>
              <a:rPr lang="en-US" b="1" i="1" dirty="0" smtClean="0">
                <a:solidFill>
                  <a:schemeClr val="bg1"/>
                </a:solidFill>
              </a:rPr>
              <a:t>Blood. </a:t>
            </a:r>
            <a:r>
              <a:rPr lang="en-US" b="1" dirty="0" smtClean="0">
                <a:solidFill>
                  <a:schemeClr val="bg1"/>
                </a:solidFill>
              </a:rPr>
              <a:t>2014;124: Abstract 829.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45510"/>
              </p:ext>
            </p:extLst>
          </p:nvPr>
        </p:nvGraphicFramePr>
        <p:xfrm>
          <a:off x="457200" y="876300"/>
          <a:ext cx="8305801" cy="563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723"/>
                <a:gridCol w="1161026"/>
                <a:gridCol w="1161026"/>
                <a:gridCol w="1161026"/>
              </a:tblGrid>
              <a:tr h="260975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Treated CLL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</a:tr>
              <a:tr h="468568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n = 97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n = 64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 = 33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Sex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Female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39 (40%)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26 (41%)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13 (39%)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Male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58 (60%)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38 (59%)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20 (61%)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Median (range)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57 (40-85)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58 (40-85)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56 (41-78)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Rai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stage at enrollment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36 (37%)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32 (50%)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 (12%)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I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44 (45%)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24 (38%)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20 (61%)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II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17 (18%)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8 (12%)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9 (27%)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Enrollment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site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Dana-Farber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Cancer Institute 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 (5%)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 (5%)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 (6%)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pPr marL="114300" indent="-114300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North Shore - Long Island Jewish Health System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19 (20%)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11 (17%)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8 (24%)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Mayo Clinic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18 (19%)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12 (19%)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6 (18%)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MD Anderson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Cancer Center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14 (14%)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9 (14%)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5 (15%)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 Ohio State University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10 (10%)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0 (14%)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 (3%)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University of California San Diego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31 (32%)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20 (31%)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11 (33%)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2028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bg1"/>
                          </a:solidFill>
                        </a:rPr>
                        <a:t>Months from CLL diagnosis</a:t>
                      </a:r>
                      <a:r>
                        <a:rPr lang="en-US" sz="1400" b="1" baseline="0" dirty="0" smtClean="0">
                          <a:solidFill>
                            <a:schemeClr val="bg1"/>
                          </a:solidFill>
                        </a:rPr>
                        <a:t> to study entry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0975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  Median (range)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12 (1-36)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11 (1-36)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12 (1-36)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Master: Text Only">
  <a:themeElements>
    <a:clrScheme name="1_Master: Text Onl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Master: Text Only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rgbClr val="FF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rgbClr val="FF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1_Master: Text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: Text Onl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: Text Onl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: Text Onl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: Text Onl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aster: Text Onl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: Text Onl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: Text Onl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: Text Onl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: Text Onl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: Text Onl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aster: Text Onl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24160</TotalTime>
  <Words>1328</Words>
  <Application>Microsoft Office PowerPoint</Application>
  <PresentationFormat>On-screen Show (4:3)</PresentationFormat>
  <Paragraphs>264</Paragraphs>
  <Slides>12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1_Master: Text Only</vt:lpstr>
      <vt:lpstr>Microsoft PowerPoint 97-2003 Presentation</vt:lpstr>
      <vt:lpstr>PowerPoint Presentation</vt:lpstr>
      <vt:lpstr>Cell Kinetics in CLL</vt:lpstr>
      <vt:lpstr>CLL Cell Birth Rate as a  Prognostic Marker</vt:lpstr>
      <vt:lpstr>Demographics</vt:lpstr>
      <vt:lpstr>PowerPoint Presentation</vt:lpstr>
      <vt:lpstr>Heavy Water Studies Body Water Enrichment and CLL cell incorporation</vt:lpstr>
      <vt:lpstr>CLL Cell Birth Rates  (n = 97)</vt:lpstr>
      <vt:lpstr>Birth Rate in Relation to Other Prognostic Factors</vt:lpstr>
      <vt:lpstr>Treated Patients</vt:lpstr>
      <vt:lpstr>Birth Rate vsTime to Initial Therapy</vt:lpstr>
      <vt:lpstr>PowerPoint Presentation</vt:lpstr>
      <vt:lpstr>Conclusions</vt:lpstr>
    </vt:vector>
  </TitlesOfParts>
  <Company>Creneaux Enterprises,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Devin Shelley</dc:creator>
  <cp:lastModifiedBy>Heather Tomlinson</cp:lastModifiedBy>
  <cp:revision>712</cp:revision>
  <cp:lastPrinted>2014-12-07T00:35:40Z</cp:lastPrinted>
  <dcterms:created xsi:type="dcterms:W3CDTF">2014-12-07T20:25:26Z</dcterms:created>
  <dcterms:modified xsi:type="dcterms:W3CDTF">2014-12-10T21:51:29Z</dcterms:modified>
</cp:coreProperties>
</file>